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omments/modernComment_10B_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7772400" cy="10058400"/>
  <p:notesSz cx="77724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FEB06C-AEFE-EE61-FAEE-5F22374D3F0D}" name="Rob Camerer" initials="RC" userId="S::robcamerer@globalpharmapartners.com::7eea584d-fbfb-4324-ab05-68cd2bdd7d61" providerId="AD"/>
  <p188:author id="{AB53ACF0-2DD6-EBFA-7DE5-1E925FBDD043}" name="J Corsetti" initials="JC" userId="S::jcorsetti@globalpharmapartners.com::e1918f42-f147-4a6a-8896-d34b5aafe7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2118" y="5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modernComment_10B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692A408-7844-4EE7-A93C-A7B5F809ADF9}" authorId="{AB53ACF0-2DD6-EBFA-7DE5-1E925FBDD043}" created="2023-07-31T15:16:54.359">
    <pc:sldMkLst xmlns:pc="http://schemas.microsoft.com/office/powerpoint/2013/main/command">
      <pc:docMk/>
      <pc:sldMk cId="0" sldId="267"/>
    </pc:sldMkLst>
    <p188:replyLst>
      <p188:reply id="{6CC5E783-2394-4107-820C-AA4C4B4E0CD5}" authorId="{B0FEB06C-AEFE-EE61-FAEE-5F22374D3F0D}" created="2023-07-31T23:14:27.766">
        <p188:txBody>
          <a:bodyPr/>
          <a:lstStyle/>
          <a:p>
            <a:r>
              <a:rPr lang="en-US"/>
              <a:t>I replaced the city of Wilmington NC with another city (Charlotte).  </a:t>
            </a:r>
          </a:p>
        </p188:txBody>
      </p188:reply>
    </p188:replyLst>
    <p188:txBody>
      <a:bodyPr/>
      <a:lstStyle/>
      <a:p>
        <a:r>
          <a:rPr lang="en-US"/>
          <a:t>People may recognize the picture of the city as Wilmington and then connect that to the airport, but probably not.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300573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300573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814016"/>
            <a:ext cx="69850" cy="4244975"/>
          </a:xfrm>
          <a:custGeom>
            <a:avLst/>
            <a:gdLst/>
            <a:ahLst/>
            <a:cxnLst/>
            <a:rect l="l" t="t" r="r" b="b"/>
            <a:pathLst>
              <a:path w="69850" h="4244975">
                <a:moveTo>
                  <a:pt x="0" y="0"/>
                </a:moveTo>
                <a:lnTo>
                  <a:pt x="0" y="4244383"/>
                </a:lnTo>
                <a:lnTo>
                  <a:pt x="11825" y="4244383"/>
                </a:lnTo>
                <a:lnTo>
                  <a:pt x="21093" y="1186790"/>
                </a:lnTo>
                <a:lnTo>
                  <a:pt x="69420" y="163659"/>
                </a:lnTo>
                <a:lnTo>
                  <a:pt x="0" y="0"/>
                </a:lnTo>
                <a:close/>
              </a:path>
            </a:pathLst>
          </a:custGeom>
          <a:solidFill>
            <a:srgbClr val="288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85661"/>
            <a:ext cx="26858" cy="337273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772400" cy="335725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705600"/>
            <a:ext cx="3886200" cy="335280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86200" y="3352787"/>
            <a:ext cx="3886200" cy="335281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357689"/>
            <a:ext cx="3886200" cy="3347910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3886200" y="3352799"/>
            <a:ext cx="3886200" cy="3352800"/>
          </a:xfrm>
          <a:custGeom>
            <a:avLst/>
            <a:gdLst/>
            <a:ahLst/>
            <a:cxnLst/>
            <a:rect l="l" t="t" r="r" b="b"/>
            <a:pathLst>
              <a:path w="3886200" h="3352800">
                <a:moveTo>
                  <a:pt x="3886200" y="0"/>
                </a:moveTo>
                <a:lnTo>
                  <a:pt x="0" y="0"/>
                </a:lnTo>
                <a:lnTo>
                  <a:pt x="0" y="3352800"/>
                </a:lnTo>
                <a:lnTo>
                  <a:pt x="3886200" y="3352800"/>
                </a:lnTo>
                <a:lnTo>
                  <a:pt x="3886200" y="0"/>
                </a:lnTo>
                <a:close/>
              </a:path>
            </a:pathLst>
          </a:custGeom>
          <a:solidFill>
            <a:srgbClr val="300573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86200" y="6705600"/>
            <a:ext cx="3886200" cy="3352800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0" y="6705600"/>
            <a:ext cx="3886200" cy="3352800"/>
          </a:xfrm>
          <a:custGeom>
            <a:avLst/>
            <a:gdLst/>
            <a:ahLst/>
            <a:cxnLst/>
            <a:rect l="l" t="t" r="r" b="b"/>
            <a:pathLst>
              <a:path w="3886200" h="3352800">
                <a:moveTo>
                  <a:pt x="3886200" y="0"/>
                </a:moveTo>
                <a:lnTo>
                  <a:pt x="0" y="0"/>
                </a:lnTo>
                <a:lnTo>
                  <a:pt x="0" y="3352800"/>
                </a:lnTo>
                <a:lnTo>
                  <a:pt x="3886200" y="3352800"/>
                </a:lnTo>
                <a:lnTo>
                  <a:pt x="3886200" y="0"/>
                </a:lnTo>
                <a:close/>
              </a:path>
            </a:pathLst>
          </a:custGeom>
          <a:solidFill>
            <a:srgbClr val="33C9C9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3886200" y="6705600"/>
            <a:ext cx="3886200" cy="3352800"/>
          </a:xfrm>
          <a:custGeom>
            <a:avLst/>
            <a:gdLst/>
            <a:ahLst/>
            <a:cxnLst/>
            <a:rect l="l" t="t" r="r" b="b"/>
            <a:pathLst>
              <a:path w="3886200" h="3352800">
                <a:moveTo>
                  <a:pt x="3886200" y="0"/>
                </a:moveTo>
                <a:lnTo>
                  <a:pt x="0" y="0"/>
                </a:lnTo>
                <a:lnTo>
                  <a:pt x="0" y="3352800"/>
                </a:lnTo>
                <a:lnTo>
                  <a:pt x="3886200" y="3352800"/>
                </a:lnTo>
                <a:lnTo>
                  <a:pt x="3886200" y="0"/>
                </a:lnTo>
                <a:close/>
              </a:path>
            </a:pathLst>
          </a:custGeom>
          <a:solidFill>
            <a:srgbClr val="298FB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1250253"/>
            <a:ext cx="7128509" cy="932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500" y="2141665"/>
            <a:ext cx="6883400" cy="239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300573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3" Type="http://schemas.openxmlformats.org/officeDocument/2006/relationships/image" Target="../media/image128.png"/><Relationship Id="rId21" Type="http://schemas.openxmlformats.org/officeDocument/2006/relationships/image" Target="../media/image144.png"/><Relationship Id="rId7" Type="http://schemas.openxmlformats.org/officeDocument/2006/relationships/image" Target="../media/image132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" Type="http://schemas.openxmlformats.org/officeDocument/2006/relationships/image" Target="../media/image127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png"/><Relationship Id="rId11" Type="http://schemas.openxmlformats.org/officeDocument/2006/relationships/image" Target="../media/image134.png"/><Relationship Id="rId5" Type="http://schemas.openxmlformats.org/officeDocument/2006/relationships/image" Target="../media/image130.png"/><Relationship Id="rId15" Type="http://schemas.openxmlformats.org/officeDocument/2006/relationships/image" Target="../media/image138.png"/><Relationship Id="rId10" Type="http://schemas.openxmlformats.org/officeDocument/2006/relationships/image" Target="../media/image14.png"/><Relationship Id="rId19" Type="http://schemas.openxmlformats.org/officeDocument/2006/relationships/image" Target="../media/image142.png"/><Relationship Id="rId4" Type="http://schemas.openxmlformats.org/officeDocument/2006/relationships/image" Target="../media/image129.png"/><Relationship Id="rId9" Type="http://schemas.openxmlformats.org/officeDocument/2006/relationships/image" Target="../media/image133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microsoft.com/office/2018/10/relationships/comments" Target="../comments/modernComment_10B_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5.png"/><Relationship Id="rId10" Type="http://schemas.openxmlformats.org/officeDocument/2006/relationships/image" Target="../media/image147.png"/><Relationship Id="rId4" Type="http://schemas.openxmlformats.org/officeDocument/2006/relationships/image" Target="../media/image111.png"/><Relationship Id="rId9" Type="http://schemas.openxmlformats.org/officeDocument/2006/relationships/image" Target="../media/image1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1.png"/><Relationship Id="rId21" Type="http://schemas.openxmlformats.org/officeDocument/2006/relationships/image" Target="../media/image46.png"/><Relationship Id="rId42" Type="http://schemas.openxmlformats.org/officeDocument/2006/relationships/image" Target="../media/image67.png"/><Relationship Id="rId47" Type="http://schemas.openxmlformats.org/officeDocument/2006/relationships/image" Target="../media/image72.png"/><Relationship Id="rId63" Type="http://schemas.openxmlformats.org/officeDocument/2006/relationships/image" Target="../media/image88.png"/><Relationship Id="rId68" Type="http://schemas.openxmlformats.org/officeDocument/2006/relationships/image" Target="../media/image93.png"/><Relationship Id="rId16" Type="http://schemas.openxmlformats.org/officeDocument/2006/relationships/image" Target="../media/image41.png"/><Relationship Id="rId11" Type="http://schemas.openxmlformats.org/officeDocument/2006/relationships/image" Target="../media/image36.png"/><Relationship Id="rId32" Type="http://schemas.openxmlformats.org/officeDocument/2006/relationships/image" Target="../media/image57.png"/><Relationship Id="rId37" Type="http://schemas.openxmlformats.org/officeDocument/2006/relationships/image" Target="../media/image62.png"/><Relationship Id="rId53" Type="http://schemas.openxmlformats.org/officeDocument/2006/relationships/image" Target="../media/image78.png"/><Relationship Id="rId58" Type="http://schemas.openxmlformats.org/officeDocument/2006/relationships/image" Target="../media/image83.png"/><Relationship Id="rId74" Type="http://schemas.openxmlformats.org/officeDocument/2006/relationships/image" Target="../media/image99.png"/><Relationship Id="rId79" Type="http://schemas.openxmlformats.org/officeDocument/2006/relationships/image" Target="../media/image104.png"/><Relationship Id="rId5" Type="http://schemas.openxmlformats.org/officeDocument/2006/relationships/image" Target="../media/image30.png"/><Relationship Id="rId61" Type="http://schemas.openxmlformats.org/officeDocument/2006/relationships/image" Target="../media/image86.png"/><Relationship Id="rId82" Type="http://schemas.openxmlformats.org/officeDocument/2006/relationships/image" Target="../media/image107.png"/><Relationship Id="rId19" Type="http://schemas.openxmlformats.org/officeDocument/2006/relationships/image" Target="../media/image4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Relationship Id="rId43" Type="http://schemas.openxmlformats.org/officeDocument/2006/relationships/image" Target="../media/image68.png"/><Relationship Id="rId48" Type="http://schemas.openxmlformats.org/officeDocument/2006/relationships/image" Target="../media/image73.png"/><Relationship Id="rId56" Type="http://schemas.openxmlformats.org/officeDocument/2006/relationships/image" Target="../media/image81.png"/><Relationship Id="rId64" Type="http://schemas.openxmlformats.org/officeDocument/2006/relationships/image" Target="../media/image89.png"/><Relationship Id="rId69" Type="http://schemas.openxmlformats.org/officeDocument/2006/relationships/image" Target="../media/image94.png"/><Relationship Id="rId77" Type="http://schemas.openxmlformats.org/officeDocument/2006/relationships/image" Target="../media/image102.png"/><Relationship Id="rId8" Type="http://schemas.openxmlformats.org/officeDocument/2006/relationships/image" Target="../media/image33.png"/><Relationship Id="rId51" Type="http://schemas.openxmlformats.org/officeDocument/2006/relationships/image" Target="../media/image76.png"/><Relationship Id="rId72" Type="http://schemas.openxmlformats.org/officeDocument/2006/relationships/image" Target="../media/image97.png"/><Relationship Id="rId80" Type="http://schemas.openxmlformats.org/officeDocument/2006/relationships/image" Target="../media/image105.png"/><Relationship Id="rId3" Type="http://schemas.openxmlformats.org/officeDocument/2006/relationships/image" Target="../media/image28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38" Type="http://schemas.openxmlformats.org/officeDocument/2006/relationships/image" Target="../media/image63.png"/><Relationship Id="rId46" Type="http://schemas.openxmlformats.org/officeDocument/2006/relationships/image" Target="../media/image71.png"/><Relationship Id="rId59" Type="http://schemas.openxmlformats.org/officeDocument/2006/relationships/image" Target="../media/image84.png"/><Relationship Id="rId67" Type="http://schemas.openxmlformats.org/officeDocument/2006/relationships/image" Target="../media/image92.png"/><Relationship Id="rId20" Type="http://schemas.openxmlformats.org/officeDocument/2006/relationships/image" Target="../media/image45.png"/><Relationship Id="rId41" Type="http://schemas.openxmlformats.org/officeDocument/2006/relationships/image" Target="../media/image66.png"/><Relationship Id="rId54" Type="http://schemas.openxmlformats.org/officeDocument/2006/relationships/image" Target="../media/image79.png"/><Relationship Id="rId62" Type="http://schemas.openxmlformats.org/officeDocument/2006/relationships/image" Target="../media/image87.png"/><Relationship Id="rId70" Type="http://schemas.openxmlformats.org/officeDocument/2006/relationships/image" Target="../media/image95.png"/><Relationship Id="rId75" Type="http://schemas.openxmlformats.org/officeDocument/2006/relationships/image" Target="../media/image100.png"/><Relationship Id="rId83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49" Type="http://schemas.openxmlformats.org/officeDocument/2006/relationships/image" Target="../media/image74.png"/><Relationship Id="rId57" Type="http://schemas.openxmlformats.org/officeDocument/2006/relationships/image" Target="../media/image82.png"/><Relationship Id="rId10" Type="http://schemas.openxmlformats.org/officeDocument/2006/relationships/image" Target="../media/image35.png"/><Relationship Id="rId31" Type="http://schemas.openxmlformats.org/officeDocument/2006/relationships/image" Target="../media/image56.png"/><Relationship Id="rId44" Type="http://schemas.openxmlformats.org/officeDocument/2006/relationships/image" Target="../media/image69.png"/><Relationship Id="rId52" Type="http://schemas.openxmlformats.org/officeDocument/2006/relationships/image" Target="../media/image77.png"/><Relationship Id="rId60" Type="http://schemas.openxmlformats.org/officeDocument/2006/relationships/image" Target="../media/image85.png"/><Relationship Id="rId65" Type="http://schemas.openxmlformats.org/officeDocument/2006/relationships/image" Target="../media/image90.png"/><Relationship Id="rId73" Type="http://schemas.openxmlformats.org/officeDocument/2006/relationships/image" Target="../media/image98.png"/><Relationship Id="rId78" Type="http://schemas.openxmlformats.org/officeDocument/2006/relationships/image" Target="../media/image103.png"/><Relationship Id="rId81" Type="http://schemas.openxmlformats.org/officeDocument/2006/relationships/image" Target="../media/image10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9" Type="http://schemas.openxmlformats.org/officeDocument/2006/relationships/image" Target="../media/image64.png"/><Relationship Id="rId34" Type="http://schemas.openxmlformats.org/officeDocument/2006/relationships/image" Target="../media/image59.png"/><Relationship Id="rId50" Type="http://schemas.openxmlformats.org/officeDocument/2006/relationships/image" Target="../media/image75.png"/><Relationship Id="rId55" Type="http://schemas.openxmlformats.org/officeDocument/2006/relationships/image" Target="../media/image80.png"/><Relationship Id="rId76" Type="http://schemas.openxmlformats.org/officeDocument/2006/relationships/image" Target="../media/image101.png"/><Relationship Id="rId7" Type="http://schemas.openxmlformats.org/officeDocument/2006/relationships/image" Target="../media/image32.png"/><Relationship Id="rId71" Type="http://schemas.openxmlformats.org/officeDocument/2006/relationships/image" Target="../media/image96.png"/><Relationship Id="rId2" Type="http://schemas.openxmlformats.org/officeDocument/2006/relationships/image" Target="../media/image27.jpg"/><Relationship Id="rId29" Type="http://schemas.openxmlformats.org/officeDocument/2006/relationships/image" Target="../media/image54.png"/><Relationship Id="rId24" Type="http://schemas.openxmlformats.org/officeDocument/2006/relationships/image" Target="../media/image49.png"/><Relationship Id="rId40" Type="http://schemas.openxmlformats.org/officeDocument/2006/relationships/image" Target="../media/image65.png"/><Relationship Id="rId45" Type="http://schemas.openxmlformats.org/officeDocument/2006/relationships/image" Target="../media/image70.png"/><Relationship Id="rId66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12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5" Type="http://schemas.openxmlformats.org/officeDocument/2006/relationships/image" Target="../media/image13.png"/><Relationship Id="rId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400" cy="10058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25696"/>
              <a:ext cx="7772400" cy="56327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91537" y="622426"/>
              <a:ext cx="319671" cy="2947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2843" y="625932"/>
              <a:ext cx="70269" cy="308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7259" y="801776"/>
              <a:ext cx="232384" cy="66751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645908" y="3604685"/>
            <a:ext cx="6859905" cy="4635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850" spc="75" dirty="0"/>
              <a:t>GPP 3PL Cold Storage Opportunity</a:t>
            </a:r>
            <a:endParaRPr sz="2850" dirty="0"/>
          </a:p>
        </p:txBody>
      </p:sp>
      <p:grpSp>
        <p:nvGrpSpPr>
          <p:cNvPr id="27" name="object 27"/>
          <p:cNvGrpSpPr/>
          <p:nvPr/>
        </p:nvGrpSpPr>
        <p:grpSpPr>
          <a:xfrm>
            <a:off x="457200" y="225526"/>
            <a:ext cx="7029922" cy="8804174"/>
            <a:chOff x="457200" y="225526"/>
            <a:chExt cx="7029922" cy="8804174"/>
          </a:xfrm>
        </p:grpSpPr>
        <p:sp>
          <p:nvSpPr>
            <p:cNvPr id="28" name="object 28"/>
            <p:cNvSpPr/>
            <p:nvPr/>
          </p:nvSpPr>
          <p:spPr>
            <a:xfrm>
              <a:off x="457200" y="9029700"/>
              <a:ext cx="6858000" cy="0"/>
            </a:xfrm>
            <a:custGeom>
              <a:avLst/>
              <a:gdLst/>
              <a:ahLst/>
              <a:cxnLst/>
              <a:rect l="l" t="t" r="r" b="b"/>
              <a:pathLst>
                <a:path w="6858000">
                  <a:moveTo>
                    <a:pt x="0" y="0"/>
                  </a:moveTo>
                  <a:lnTo>
                    <a:pt x="685800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7048" y="225526"/>
              <a:ext cx="78968" cy="9117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77048" y="518281"/>
              <a:ext cx="78968" cy="9117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7048" y="803965"/>
              <a:ext cx="78968" cy="9117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77048" y="1096721"/>
              <a:ext cx="78968" cy="9117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77048" y="1679373"/>
              <a:ext cx="78968" cy="9117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7048" y="1386617"/>
              <a:ext cx="78968" cy="9117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7048" y="1965057"/>
              <a:ext cx="78968" cy="9117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92624" y="518281"/>
              <a:ext cx="78968" cy="9117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92624" y="225526"/>
              <a:ext cx="78968" cy="9117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92624" y="803965"/>
              <a:ext cx="78968" cy="9117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92624" y="1096721"/>
              <a:ext cx="78968" cy="9117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92624" y="1386617"/>
              <a:ext cx="78968" cy="9117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92624" y="1679373"/>
              <a:ext cx="78968" cy="9117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92624" y="1965057"/>
              <a:ext cx="78968" cy="9117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07102" y="225526"/>
              <a:ext cx="78968" cy="9117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07102" y="803965"/>
              <a:ext cx="78968" cy="9117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07102" y="518281"/>
              <a:ext cx="78968" cy="9117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07102" y="1096721"/>
              <a:ext cx="78968" cy="9117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07102" y="1679373"/>
              <a:ext cx="78968" cy="9117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07102" y="1386617"/>
              <a:ext cx="78968" cy="9117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07102" y="1965057"/>
              <a:ext cx="78968" cy="9117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22679" y="225526"/>
              <a:ext cx="78968" cy="9117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22679" y="518281"/>
              <a:ext cx="78968" cy="9117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22679" y="803965"/>
              <a:ext cx="78968" cy="9117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22679" y="1096721"/>
              <a:ext cx="78968" cy="9117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22679" y="1386617"/>
              <a:ext cx="78968" cy="91173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22679" y="1965057"/>
              <a:ext cx="78968" cy="9117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22679" y="1679373"/>
              <a:ext cx="78968" cy="9117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3965" y="225526"/>
              <a:ext cx="78968" cy="9117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33965" y="518281"/>
              <a:ext cx="78968" cy="9117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3965" y="803965"/>
              <a:ext cx="78968" cy="9117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33965" y="1096721"/>
              <a:ext cx="78968" cy="9117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3965" y="1386617"/>
              <a:ext cx="78968" cy="9117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33965" y="1679373"/>
              <a:ext cx="78968" cy="9117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3965" y="1965057"/>
              <a:ext cx="78968" cy="9117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49542" y="225526"/>
              <a:ext cx="78968" cy="9117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49542" y="518281"/>
              <a:ext cx="78968" cy="9117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49542" y="803965"/>
              <a:ext cx="78968" cy="9117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49542" y="1096721"/>
              <a:ext cx="78968" cy="9117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49542" y="1386617"/>
              <a:ext cx="78968" cy="91173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49542" y="1679373"/>
              <a:ext cx="78968" cy="9117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49542" y="1965057"/>
              <a:ext cx="78968" cy="91173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4020" y="225526"/>
              <a:ext cx="78968" cy="91173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64020" y="518281"/>
              <a:ext cx="78968" cy="91173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4020" y="803965"/>
              <a:ext cx="78968" cy="91173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64020" y="1096721"/>
              <a:ext cx="78968" cy="91173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4020" y="1386617"/>
              <a:ext cx="78968" cy="91173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64020" y="1679373"/>
              <a:ext cx="78968" cy="9117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4020" y="1965057"/>
              <a:ext cx="78968" cy="9117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79595" y="225526"/>
              <a:ext cx="78968" cy="9117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79595" y="518281"/>
              <a:ext cx="78968" cy="9117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79595" y="803965"/>
              <a:ext cx="78968" cy="91173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79595" y="1096721"/>
              <a:ext cx="78968" cy="91173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79595" y="1386617"/>
              <a:ext cx="78968" cy="9117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79595" y="1679373"/>
              <a:ext cx="78968" cy="91173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79595" y="1965057"/>
              <a:ext cx="78968" cy="9117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08154" y="225526"/>
              <a:ext cx="78968" cy="91173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08154" y="518281"/>
              <a:ext cx="78968" cy="91173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08154" y="803965"/>
              <a:ext cx="78968" cy="91173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08154" y="1096721"/>
              <a:ext cx="78968" cy="91173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08154" y="1386617"/>
              <a:ext cx="78968" cy="91173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08154" y="1679373"/>
              <a:ext cx="78968" cy="91173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08154" y="1965057"/>
              <a:ext cx="78968" cy="91173"/>
            </a:xfrm>
            <a:prstGeom prst="rect">
              <a:avLst/>
            </a:prstGeom>
          </p:spPr>
        </p:pic>
      </p:grpSp>
      <p:sp>
        <p:nvSpPr>
          <p:cNvPr id="104" name="object 104"/>
          <p:cNvSpPr txBox="1"/>
          <p:nvPr/>
        </p:nvSpPr>
        <p:spPr>
          <a:xfrm>
            <a:off x="584200" y="4774486"/>
            <a:ext cx="670560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Direct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runway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access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at</a:t>
            </a:r>
            <a:r>
              <a:rPr lang="en-US" sz="1800" spc="-25" dirty="0">
                <a:solidFill>
                  <a:srgbClr val="FFFFFF"/>
                </a:solidFill>
                <a:latin typeface="Verdana"/>
                <a:cs typeface="Verdana"/>
              </a:rPr>
              <a:t> an Airport on the East Coast of the USA</a:t>
            </a:r>
            <a:r>
              <a:rPr lang="en-US" spc="-135" dirty="0">
                <a:solidFill>
                  <a:srgbClr val="FFFFFF"/>
                </a:solidFill>
                <a:latin typeface="Verdana"/>
                <a:cs typeface="Verdana"/>
              </a:rPr>
              <a:t> with great access to all airports and internationally</a:t>
            </a:r>
            <a:endParaRPr sz="1800" dirty="0">
              <a:highlight>
                <a:srgbClr val="FFFF00"/>
              </a:highlight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lang="en-US" sz="1800" dirty="0">
                <a:solidFill>
                  <a:srgbClr val="FFFFFF"/>
                </a:solidFill>
                <a:latin typeface="Verdana"/>
                <a:cs typeface="Verdana"/>
              </a:rPr>
              <a:t>Great Access to </a:t>
            </a:r>
            <a:r>
              <a:rPr lang="en-US" dirty="0">
                <a:solidFill>
                  <a:srgbClr val="FFFFFF"/>
                </a:solidFill>
                <a:latin typeface="Verdana"/>
                <a:cs typeface="Verdana"/>
              </a:rPr>
              <a:t>most cities domestically</a:t>
            </a:r>
            <a:endParaRPr sz="1800" dirty="0">
              <a:highlight>
                <a:srgbClr val="FFFF00"/>
              </a:highlight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lang="en-US" sz="1800" spc="-25" dirty="0">
                <a:solidFill>
                  <a:srgbClr val="FFFFFF"/>
                </a:solidFill>
                <a:latin typeface="Verdana"/>
                <a:cs typeface="Verdana"/>
              </a:rPr>
              <a:t>In a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Foreign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Trade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Zone</a:t>
            </a:r>
            <a:endParaRPr sz="1800" dirty="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Customs/TSA</a:t>
            </a:r>
            <a:r>
              <a:rPr sz="18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clearance</a:t>
            </a:r>
            <a:r>
              <a:rPr sz="18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18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site</a:t>
            </a:r>
            <a:endParaRPr sz="1800" dirty="0">
              <a:latin typeface="Verdana"/>
              <a:cs typeface="Verdana"/>
            </a:endParaRPr>
          </a:p>
        </p:txBody>
      </p:sp>
      <p:pic>
        <p:nvPicPr>
          <p:cNvPr id="106" name="Picture 105" descr="A globe with purple and white text&#10;&#10;Description automatically generated">
            <a:extLst>
              <a:ext uri="{FF2B5EF4-FFF2-40B4-BE49-F238E27FC236}">
                <a16:creationId xmlns:a16="http://schemas.microsoft.com/office/drawing/2014/main" id="{2E446CD6-C3B7-A876-56C8-79A87AC744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8" y="190295"/>
            <a:ext cx="2512945" cy="1287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400" cy="10058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9582150"/>
              <a:ext cx="6858000" cy="0"/>
            </a:xfrm>
            <a:custGeom>
              <a:avLst/>
              <a:gdLst/>
              <a:ahLst/>
              <a:cxnLst/>
              <a:rect l="l" t="t" r="r" b="b"/>
              <a:pathLst>
                <a:path w="6858000">
                  <a:moveTo>
                    <a:pt x="0" y="0"/>
                  </a:moveTo>
                  <a:lnTo>
                    <a:pt x="685800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4333" y="1913333"/>
              <a:ext cx="909319" cy="911860"/>
            </a:xfrm>
            <a:custGeom>
              <a:avLst/>
              <a:gdLst/>
              <a:ahLst/>
              <a:cxnLst/>
              <a:rect l="l" t="t" r="r" b="b"/>
              <a:pathLst>
                <a:path w="909319" h="911860">
                  <a:moveTo>
                    <a:pt x="0" y="1422"/>
                  </a:moveTo>
                  <a:lnTo>
                    <a:pt x="0" y="723785"/>
                  </a:lnTo>
                  <a:lnTo>
                    <a:pt x="8607" y="834074"/>
                  </a:lnTo>
                  <a:lnTo>
                    <a:pt x="32805" y="890389"/>
                  </a:lnTo>
                  <a:lnTo>
                    <a:pt x="91791" y="910325"/>
                  </a:lnTo>
                  <a:lnTo>
                    <a:pt x="204762" y="911478"/>
                  </a:lnTo>
                  <a:lnTo>
                    <a:pt x="902385" y="908316"/>
                  </a:lnTo>
                  <a:lnTo>
                    <a:pt x="905763" y="236918"/>
                  </a:lnTo>
                  <a:lnTo>
                    <a:pt x="908993" y="99949"/>
                  </a:lnTo>
                  <a:lnTo>
                    <a:pt x="874739" y="29614"/>
                  </a:lnTo>
                  <a:lnTo>
                    <a:pt x="771202" y="3701"/>
                  </a:lnTo>
                  <a:lnTo>
                    <a:pt x="566585" y="0"/>
                  </a:lnTo>
                  <a:lnTo>
                    <a:pt x="328573" y="222"/>
                  </a:lnTo>
                  <a:lnTo>
                    <a:pt x="150418" y="711"/>
                  </a:lnTo>
                  <a:lnTo>
                    <a:pt x="38701" y="1200"/>
                  </a:lnTo>
                  <a:lnTo>
                    <a:pt x="0" y="1422"/>
                  </a:lnTo>
                  <a:close/>
                </a:path>
              </a:pathLst>
            </a:custGeom>
            <a:ln w="9296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09809" y="4603578"/>
              <a:ext cx="909319" cy="911860"/>
            </a:xfrm>
            <a:custGeom>
              <a:avLst/>
              <a:gdLst/>
              <a:ahLst/>
              <a:cxnLst/>
              <a:rect l="l" t="t" r="r" b="b"/>
              <a:pathLst>
                <a:path w="909320" h="911860">
                  <a:moveTo>
                    <a:pt x="0" y="1422"/>
                  </a:moveTo>
                  <a:lnTo>
                    <a:pt x="0" y="723785"/>
                  </a:lnTo>
                  <a:lnTo>
                    <a:pt x="8607" y="834074"/>
                  </a:lnTo>
                  <a:lnTo>
                    <a:pt x="32805" y="890389"/>
                  </a:lnTo>
                  <a:lnTo>
                    <a:pt x="91791" y="910325"/>
                  </a:lnTo>
                  <a:lnTo>
                    <a:pt x="204762" y="911479"/>
                  </a:lnTo>
                  <a:lnTo>
                    <a:pt x="902385" y="908316"/>
                  </a:lnTo>
                  <a:lnTo>
                    <a:pt x="905763" y="236918"/>
                  </a:lnTo>
                  <a:lnTo>
                    <a:pt x="908993" y="99949"/>
                  </a:lnTo>
                  <a:lnTo>
                    <a:pt x="874739" y="29614"/>
                  </a:lnTo>
                  <a:lnTo>
                    <a:pt x="771202" y="3701"/>
                  </a:lnTo>
                  <a:lnTo>
                    <a:pt x="566585" y="0"/>
                  </a:lnTo>
                  <a:lnTo>
                    <a:pt x="328573" y="222"/>
                  </a:lnTo>
                  <a:lnTo>
                    <a:pt x="150418" y="711"/>
                  </a:lnTo>
                  <a:lnTo>
                    <a:pt x="38701" y="1200"/>
                  </a:lnTo>
                  <a:lnTo>
                    <a:pt x="0" y="1422"/>
                  </a:lnTo>
                  <a:close/>
                </a:path>
              </a:pathLst>
            </a:custGeom>
            <a:ln w="9296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19599" y="1913333"/>
              <a:ext cx="909319" cy="911860"/>
            </a:xfrm>
            <a:custGeom>
              <a:avLst/>
              <a:gdLst/>
              <a:ahLst/>
              <a:cxnLst/>
              <a:rect l="l" t="t" r="r" b="b"/>
              <a:pathLst>
                <a:path w="909319" h="911860">
                  <a:moveTo>
                    <a:pt x="0" y="1422"/>
                  </a:moveTo>
                  <a:lnTo>
                    <a:pt x="0" y="723785"/>
                  </a:lnTo>
                  <a:lnTo>
                    <a:pt x="8607" y="834074"/>
                  </a:lnTo>
                  <a:lnTo>
                    <a:pt x="32805" y="890389"/>
                  </a:lnTo>
                  <a:lnTo>
                    <a:pt x="91791" y="910325"/>
                  </a:lnTo>
                  <a:lnTo>
                    <a:pt x="204762" y="911478"/>
                  </a:lnTo>
                  <a:lnTo>
                    <a:pt x="902385" y="908316"/>
                  </a:lnTo>
                  <a:lnTo>
                    <a:pt x="905763" y="236918"/>
                  </a:lnTo>
                  <a:lnTo>
                    <a:pt x="908993" y="99949"/>
                  </a:lnTo>
                  <a:lnTo>
                    <a:pt x="874739" y="29614"/>
                  </a:lnTo>
                  <a:lnTo>
                    <a:pt x="771202" y="3701"/>
                  </a:lnTo>
                  <a:lnTo>
                    <a:pt x="566585" y="0"/>
                  </a:lnTo>
                  <a:lnTo>
                    <a:pt x="328573" y="222"/>
                  </a:lnTo>
                  <a:lnTo>
                    <a:pt x="150418" y="711"/>
                  </a:lnTo>
                  <a:lnTo>
                    <a:pt x="38701" y="1200"/>
                  </a:lnTo>
                  <a:lnTo>
                    <a:pt x="0" y="1422"/>
                  </a:lnTo>
                  <a:close/>
                </a:path>
              </a:pathLst>
            </a:custGeom>
            <a:ln w="9296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23510" y="1913333"/>
              <a:ext cx="909319" cy="911860"/>
            </a:xfrm>
            <a:custGeom>
              <a:avLst/>
              <a:gdLst/>
              <a:ahLst/>
              <a:cxnLst/>
              <a:rect l="l" t="t" r="r" b="b"/>
              <a:pathLst>
                <a:path w="909320" h="911860">
                  <a:moveTo>
                    <a:pt x="0" y="1422"/>
                  </a:moveTo>
                  <a:lnTo>
                    <a:pt x="0" y="723785"/>
                  </a:lnTo>
                  <a:lnTo>
                    <a:pt x="8607" y="834074"/>
                  </a:lnTo>
                  <a:lnTo>
                    <a:pt x="32805" y="890389"/>
                  </a:lnTo>
                  <a:lnTo>
                    <a:pt x="91791" y="910325"/>
                  </a:lnTo>
                  <a:lnTo>
                    <a:pt x="204762" y="911478"/>
                  </a:lnTo>
                  <a:lnTo>
                    <a:pt x="902385" y="908316"/>
                  </a:lnTo>
                  <a:lnTo>
                    <a:pt x="905763" y="236918"/>
                  </a:lnTo>
                  <a:lnTo>
                    <a:pt x="908993" y="99949"/>
                  </a:lnTo>
                  <a:lnTo>
                    <a:pt x="874739" y="29614"/>
                  </a:lnTo>
                  <a:lnTo>
                    <a:pt x="771202" y="3701"/>
                  </a:lnTo>
                  <a:lnTo>
                    <a:pt x="566585" y="0"/>
                  </a:lnTo>
                  <a:lnTo>
                    <a:pt x="328573" y="222"/>
                  </a:lnTo>
                  <a:lnTo>
                    <a:pt x="150418" y="711"/>
                  </a:lnTo>
                  <a:lnTo>
                    <a:pt x="38701" y="1200"/>
                  </a:lnTo>
                  <a:lnTo>
                    <a:pt x="0" y="1422"/>
                  </a:lnTo>
                  <a:close/>
                </a:path>
              </a:pathLst>
            </a:custGeom>
            <a:ln w="9296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344128" y="1913333"/>
              <a:ext cx="909319" cy="911860"/>
            </a:xfrm>
            <a:custGeom>
              <a:avLst/>
              <a:gdLst/>
              <a:ahLst/>
              <a:cxnLst/>
              <a:rect l="l" t="t" r="r" b="b"/>
              <a:pathLst>
                <a:path w="909320" h="911860">
                  <a:moveTo>
                    <a:pt x="0" y="1422"/>
                  </a:moveTo>
                  <a:lnTo>
                    <a:pt x="0" y="723785"/>
                  </a:lnTo>
                  <a:lnTo>
                    <a:pt x="8607" y="834074"/>
                  </a:lnTo>
                  <a:lnTo>
                    <a:pt x="32805" y="890389"/>
                  </a:lnTo>
                  <a:lnTo>
                    <a:pt x="91791" y="910325"/>
                  </a:lnTo>
                  <a:lnTo>
                    <a:pt x="204762" y="911478"/>
                  </a:lnTo>
                  <a:lnTo>
                    <a:pt x="902385" y="908316"/>
                  </a:lnTo>
                  <a:lnTo>
                    <a:pt x="905763" y="236918"/>
                  </a:lnTo>
                  <a:lnTo>
                    <a:pt x="908993" y="99949"/>
                  </a:lnTo>
                  <a:lnTo>
                    <a:pt x="874739" y="29614"/>
                  </a:lnTo>
                  <a:lnTo>
                    <a:pt x="771202" y="3701"/>
                  </a:lnTo>
                  <a:lnTo>
                    <a:pt x="566585" y="0"/>
                  </a:lnTo>
                  <a:lnTo>
                    <a:pt x="328573" y="222"/>
                  </a:lnTo>
                  <a:lnTo>
                    <a:pt x="150418" y="711"/>
                  </a:lnTo>
                  <a:lnTo>
                    <a:pt x="38701" y="1200"/>
                  </a:lnTo>
                  <a:lnTo>
                    <a:pt x="0" y="1422"/>
                  </a:lnTo>
                  <a:close/>
                </a:path>
              </a:pathLst>
            </a:custGeom>
            <a:ln w="9296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79788" y="1908685"/>
              <a:ext cx="918290" cy="92077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98273" y="2878714"/>
            <a:ext cx="2289175" cy="293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24154">
              <a:lnSpc>
                <a:spcPct val="103400"/>
              </a:lnSpc>
              <a:spcBef>
                <a:spcPts val="95"/>
              </a:spcBef>
              <a:tabLst>
                <a:tab pos="1303020" algn="l"/>
              </a:tabLst>
            </a:pPr>
            <a:r>
              <a:rPr sz="850" dirty="0">
                <a:solidFill>
                  <a:srgbClr val="FFFFFF"/>
                </a:solidFill>
                <a:latin typeface="Lucida Sans"/>
                <a:cs typeface="Lucida Sans"/>
              </a:rPr>
              <a:t>Ultra-</a:t>
            </a:r>
            <a:r>
              <a:rPr sz="850" spc="-20" dirty="0">
                <a:solidFill>
                  <a:srgbClr val="FFFFFF"/>
                </a:solidFill>
                <a:latin typeface="Lucida Sans"/>
                <a:cs typeface="Lucida Sans"/>
              </a:rPr>
              <a:t>cold</a:t>
            </a:r>
            <a:r>
              <a:rPr sz="85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850" spc="10" dirty="0">
                <a:solidFill>
                  <a:srgbClr val="FFFFFF"/>
                </a:solidFill>
                <a:latin typeface="Lucida Sans"/>
                <a:cs typeface="Lucida Sans"/>
              </a:rPr>
              <a:t>Latest</a:t>
            </a:r>
            <a:r>
              <a:rPr sz="850" spc="1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Lucida Sans"/>
                <a:cs typeface="Lucida Sans"/>
              </a:rPr>
              <a:t>Energy </a:t>
            </a:r>
            <a:r>
              <a:rPr sz="850" spc="30" dirty="0">
                <a:solidFill>
                  <a:srgbClr val="FFFFFF"/>
                </a:solidFill>
                <a:latin typeface="Lucida Sans"/>
                <a:cs typeface="Lucida Sans"/>
              </a:rPr>
              <a:t>walk-in</a:t>
            </a:r>
            <a:r>
              <a:rPr sz="850" spc="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50" spc="50" dirty="0">
                <a:solidFill>
                  <a:srgbClr val="FFFFFF"/>
                </a:solidFill>
                <a:latin typeface="Lucida Sans"/>
                <a:cs typeface="Lucida Sans"/>
              </a:rPr>
              <a:t>chambers</a:t>
            </a:r>
            <a:r>
              <a:rPr sz="850" spc="160" dirty="0">
                <a:solidFill>
                  <a:srgbClr val="FFFFFF"/>
                </a:solidFill>
                <a:latin typeface="Lucida Sans"/>
                <a:cs typeface="Lucida Sans"/>
              </a:rPr>
              <a:t>  </a:t>
            </a:r>
            <a:r>
              <a:rPr sz="850" spc="30" dirty="0">
                <a:solidFill>
                  <a:srgbClr val="FFFFFF"/>
                </a:solidFill>
                <a:latin typeface="Lucida Sans"/>
                <a:cs typeface="Lucida Sans"/>
              </a:rPr>
              <a:t>Efficient </a:t>
            </a:r>
            <a:r>
              <a:rPr sz="850" spc="-10" dirty="0">
                <a:solidFill>
                  <a:srgbClr val="FFFFFF"/>
                </a:solidFill>
                <a:latin typeface="Lucida Sans"/>
                <a:cs typeface="Lucida Sans"/>
              </a:rPr>
              <a:t>Technology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99080" y="2878714"/>
            <a:ext cx="794385" cy="159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-45" dirty="0">
                <a:solidFill>
                  <a:srgbClr val="FFFFFF"/>
                </a:solidFill>
                <a:latin typeface="Lucida Sans"/>
                <a:cs typeface="Lucida Sans"/>
              </a:rPr>
              <a:t>24/7/365</a:t>
            </a:r>
            <a:r>
              <a:rPr sz="85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50" spc="95" dirty="0">
                <a:solidFill>
                  <a:srgbClr val="FFFFFF"/>
                </a:solidFill>
                <a:latin typeface="Lucida Sans"/>
                <a:cs typeface="Lucida Sans"/>
              </a:rPr>
              <a:t>BMS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15470" y="2878714"/>
            <a:ext cx="883285" cy="159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30" dirty="0">
                <a:solidFill>
                  <a:srgbClr val="FFFFFF"/>
                </a:solidFill>
                <a:latin typeface="Lucida Sans"/>
                <a:cs typeface="Lucida Sans"/>
              </a:rPr>
              <a:t>Connectivity</a:t>
            </a:r>
            <a:r>
              <a:rPr sz="850" spc="1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50" spc="-25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68849" y="3012639"/>
            <a:ext cx="2244725" cy="159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10" dirty="0">
                <a:solidFill>
                  <a:srgbClr val="FFFFFF"/>
                </a:solidFill>
                <a:latin typeface="Lucida Sans"/>
                <a:cs typeface="Lucida Sans"/>
              </a:rPr>
              <a:t>Monitoring</a:t>
            </a:r>
            <a:r>
              <a:rPr sz="850" spc="335" dirty="0">
                <a:solidFill>
                  <a:srgbClr val="FFFFFF"/>
                </a:solidFill>
                <a:latin typeface="Lucida Sans"/>
                <a:cs typeface="Lucida Sans"/>
              </a:rPr>
              <a:t>  </a:t>
            </a:r>
            <a:r>
              <a:rPr sz="850" spc="45" dirty="0">
                <a:solidFill>
                  <a:srgbClr val="FFFFFF"/>
                </a:solidFill>
                <a:latin typeface="Lucida Sans"/>
                <a:cs typeface="Lucida Sans"/>
              </a:rPr>
              <a:t>BMS/3rd-</a:t>
            </a:r>
            <a:r>
              <a:rPr sz="850" spc="10" dirty="0">
                <a:solidFill>
                  <a:srgbClr val="FFFFFF"/>
                </a:solidFill>
                <a:latin typeface="Lucida Sans"/>
                <a:cs typeface="Lucida Sans"/>
              </a:rPr>
              <a:t>Party</a:t>
            </a:r>
            <a:r>
              <a:rPr sz="850" spc="8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Lucida Sans"/>
                <a:cs typeface="Lucida Sans"/>
              </a:rPr>
              <a:t>Monitoring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31200" y="2878714"/>
            <a:ext cx="571500" cy="159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45" dirty="0">
                <a:solidFill>
                  <a:srgbClr val="FFFFFF"/>
                </a:solidFill>
                <a:latin typeface="Lucida Sans"/>
                <a:cs typeface="Lucida Sans"/>
              </a:rPr>
              <a:t>Sampling</a:t>
            </a:r>
            <a:endParaRPr sz="850">
              <a:latin typeface="Lucida Sans"/>
              <a:cs typeface="Lucida San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93762" y="157932"/>
            <a:ext cx="7147559" cy="7887334"/>
            <a:chOff x="493762" y="157932"/>
            <a:chExt cx="7147559" cy="7887334"/>
          </a:xfrm>
        </p:grpSpPr>
        <p:sp>
          <p:nvSpPr>
            <p:cNvPr id="17" name="object 17"/>
            <p:cNvSpPr/>
            <p:nvPr/>
          </p:nvSpPr>
          <p:spPr>
            <a:xfrm>
              <a:off x="779653" y="2120620"/>
              <a:ext cx="6097270" cy="497205"/>
            </a:xfrm>
            <a:custGeom>
              <a:avLst/>
              <a:gdLst/>
              <a:ahLst/>
              <a:cxnLst/>
              <a:rect l="l" t="t" r="r" b="b"/>
              <a:pathLst>
                <a:path w="6097270" h="497205">
                  <a:moveTo>
                    <a:pt x="435203" y="131406"/>
                  </a:moveTo>
                  <a:lnTo>
                    <a:pt x="432790" y="124231"/>
                  </a:lnTo>
                  <a:lnTo>
                    <a:pt x="427786" y="118567"/>
                  </a:lnTo>
                  <a:lnTo>
                    <a:pt x="421220" y="115354"/>
                  </a:lnTo>
                  <a:lnTo>
                    <a:pt x="413931" y="114846"/>
                  </a:lnTo>
                  <a:lnTo>
                    <a:pt x="406768" y="117259"/>
                  </a:lnTo>
                  <a:lnTo>
                    <a:pt x="361480" y="143408"/>
                  </a:lnTo>
                  <a:lnTo>
                    <a:pt x="363435" y="103936"/>
                  </a:lnTo>
                  <a:lnTo>
                    <a:pt x="362305" y="96456"/>
                  </a:lnTo>
                  <a:lnTo>
                    <a:pt x="358533" y="90195"/>
                  </a:lnTo>
                  <a:lnTo>
                    <a:pt x="352691" y="85826"/>
                  </a:lnTo>
                  <a:lnTo>
                    <a:pt x="345351" y="83959"/>
                  </a:lnTo>
                  <a:lnTo>
                    <a:pt x="337870" y="85077"/>
                  </a:lnTo>
                  <a:lnTo>
                    <a:pt x="331622" y="88861"/>
                  </a:lnTo>
                  <a:lnTo>
                    <a:pt x="327240" y="94703"/>
                  </a:lnTo>
                  <a:lnTo>
                    <a:pt x="325374" y="102044"/>
                  </a:lnTo>
                  <a:lnTo>
                    <a:pt x="322186" y="166090"/>
                  </a:lnTo>
                  <a:lnTo>
                    <a:pt x="236664" y="215468"/>
                  </a:lnTo>
                  <a:lnTo>
                    <a:pt x="236664" y="116713"/>
                  </a:lnTo>
                  <a:lnTo>
                    <a:pt x="290537" y="81927"/>
                  </a:lnTo>
                  <a:lnTo>
                    <a:pt x="295960" y="76644"/>
                  </a:lnTo>
                  <a:lnTo>
                    <a:pt x="298831" y="69938"/>
                  </a:lnTo>
                  <a:lnTo>
                    <a:pt x="298970" y="62636"/>
                  </a:lnTo>
                  <a:lnTo>
                    <a:pt x="296214" y="55587"/>
                  </a:lnTo>
                  <a:lnTo>
                    <a:pt x="290931" y="50165"/>
                  </a:lnTo>
                  <a:lnTo>
                    <a:pt x="284226" y="47294"/>
                  </a:lnTo>
                  <a:lnTo>
                    <a:pt x="276923" y="47142"/>
                  </a:lnTo>
                  <a:lnTo>
                    <a:pt x="269875" y="49911"/>
                  </a:lnTo>
                  <a:lnTo>
                    <a:pt x="236664" y="71348"/>
                  </a:lnTo>
                  <a:lnTo>
                    <a:pt x="236664" y="19050"/>
                  </a:lnTo>
                  <a:lnTo>
                    <a:pt x="235165" y="11633"/>
                  </a:lnTo>
                  <a:lnTo>
                    <a:pt x="231076" y="5575"/>
                  </a:lnTo>
                  <a:lnTo>
                    <a:pt x="225018" y="1498"/>
                  </a:lnTo>
                  <a:lnTo>
                    <a:pt x="217601" y="0"/>
                  </a:lnTo>
                  <a:lnTo>
                    <a:pt x="210185" y="1498"/>
                  </a:lnTo>
                  <a:lnTo>
                    <a:pt x="204139" y="5575"/>
                  </a:lnTo>
                  <a:lnTo>
                    <a:pt x="200050" y="11633"/>
                  </a:lnTo>
                  <a:lnTo>
                    <a:pt x="198551" y="19050"/>
                  </a:lnTo>
                  <a:lnTo>
                    <a:pt x="198551" y="71348"/>
                  </a:lnTo>
                  <a:lnTo>
                    <a:pt x="165341" y="49911"/>
                  </a:lnTo>
                  <a:lnTo>
                    <a:pt x="158292" y="47155"/>
                  </a:lnTo>
                  <a:lnTo>
                    <a:pt x="150990" y="47294"/>
                  </a:lnTo>
                  <a:lnTo>
                    <a:pt x="144284" y="50165"/>
                  </a:lnTo>
                  <a:lnTo>
                    <a:pt x="139001" y="55587"/>
                  </a:lnTo>
                  <a:lnTo>
                    <a:pt x="136232" y="62636"/>
                  </a:lnTo>
                  <a:lnTo>
                    <a:pt x="136372" y="69938"/>
                  </a:lnTo>
                  <a:lnTo>
                    <a:pt x="139242" y="76644"/>
                  </a:lnTo>
                  <a:lnTo>
                    <a:pt x="144665" y="81927"/>
                  </a:lnTo>
                  <a:lnTo>
                    <a:pt x="198551" y="116713"/>
                  </a:lnTo>
                  <a:lnTo>
                    <a:pt x="198551" y="215468"/>
                  </a:lnTo>
                  <a:lnTo>
                    <a:pt x="113017" y="166090"/>
                  </a:lnTo>
                  <a:lnTo>
                    <a:pt x="109842" y="102044"/>
                  </a:lnTo>
                  <a:lnTo>
                    <a:pt x="107975" y="94703"/>
                  </a:lnTo>
                  <a:lnTo>
                    <a:pt x="103593" y="88861"/>
                  </a:lnTo>
                  <a:lnTo>
                    <a:pt x="97345" y="85077"/>
                  </a:lnTo>
                  <a:lnTo>
                    <a:pt x="89865" y="83959"/>
                  </a:lnTo>
                  <a:lnTo>
                    <a:pt x="82524" y="85826"/>
                  </a:lnTo>
                  <a:lnTo>
                    <a:pt x="76682" y="90195"/>
                  </a:lnTo>
                  <a:lnTo>
                    <a:pt x="72898" y="96456"/>
                  </a:lnTo>
                  <a:lnTo>
                    <a:pt x="71767" y="103936"/>
                  </a:lnTo>
                  <a:lnTo>
                    <a:pt x="73736" y="143408"/>
                  </a:lnTo>
                  <a:lnTo>
                    <a:pt x="28448" y="117259"/>
                  </a:lnTo>
                  <a:lnTo>
                    <a:pt x="21272" y="114846"/>
                  </a:lnTo>
                  <a:lnTo>
                    <a:pt x="13982" y="115354"/>
                  </a:lnTo>
                  <a:lnTo>
                    <a:pt x="7416" y="118567"/>
                  </a:lnTo>
                  <a:lnTo>
                    <a:pt x="2413" y="124231"/>
                  </a:lnTo>
                  <a:lnTo>
                    <a:pt x="0" y="131406"/>
                  </a:lnTo>
                  <a:lnTo>
                    <a:pt x="508" y="138696"/>
                  </a:lnTo>
                  <a:lnTo>
                    <a:pt x="3721" y="145262"/>
                  </a:lnTo>
                  <a:lnTo>
                    <a:pt x="9385" y="150266"/>
                  </a:lnTo>
                  <a:lnTo>
                    <a:pt x="54673" y="176415"/>
                  </a:lnTo>
                  <a:lnTo>
                    <a:pt x="19507" y="194449"/>
                  </a:lnTo>
                  <a:lnTo>
                    <a:pt x="13589" y="199174"/>
                  </a:lnTo>
                  <a:lnTo>
                    <a:pt x="10071" y="205574"/>
                  </a:lnTo>
                  <a:lnTo>
                    <a:pt x="9194" y="212826"/>
                  </a:lnTo>
                  <a:lnTo>
                    <a:pt x="11252" y="220103"/>
                  </a:lnTo>
                  <a:lnTo>
                    <a:pt x="14630" y="226695"/>
                  </a:lnTo>
                  <a:lnTo>
                    <a:pt x="21297" y="230466"/>
                  </a:lnTo>
                  <a:lnTo>
                    <a:pt x="31153" y="230466"/>
                  </a:lnTo>
                  <a:lnTo>
                    <a:pt x="34124" y="229793"/>
                  </a:lnTo>
                  <a:lnTo>
                    <a:pt x="93967" y="199097"/>
                  </a:lnTo>
                  <a:lnTo>
                    <a:pt x="179489" y="248475"/>
                  </a:lnTo>
                  <a:lnTo>
                    <a:pt x="93967" y="297853"/>
                  </a:lnTo>
                  <a:lnTo>
                    <a:pt x="36906" y="268579"/>
                  </a:lnTo>
                  <a:lnTo>
                    <a:pt x="29629" y="266522"/>
                  </a:lnTo>
                  <a:lnTo>
                    <a:pt x="22364" y="267398"/>
                  </a:lnTo>
                  <a:lnTo>
                    <a:pt x="15963" y="270929"/>
                  </a:lnTo>
                  <a:lnTo>
                    <a:pt x="11252" y="276847"/>
                  </a:lnTo>
                  <a:lnTo>
                    <a:pt x="9194" y="284124"/>
                  </a:lnTo>
                  <a:lnTo>
                    <a:pt x="10071" y="291376"/>
                  </a:lnTo>
                  <a:lnTo>
                    <a:pt x="13589" y="297776"/>
                  </a:lnTo>
                  <a:lnTo>
                    <a:pt x="19507" y="302501"/>
                  </a:lnTo>
                  <a:lnTo>
                    <a:pt x="54673" y="320535"/>
                  </a:lnTo>
                  <a:lnTo>
                    <a:pt x="9385" y="346684"/>
                  </a:lnTo>
                  <a:lnTo>
                    <a:pt x="3721" y="351688"/>
                  </a:lnTo>
                  <a:lnTo>
                    <a:pt x="508" y="358254"/>
                  </a:lnTo>
                  <a:lnTo>
                    <a:pt x="0" y="365544"/>
                  </a:lnTo>
                  <a:lnTo>
                    <a:pt x="2413" y="372719"/>
                  </a:lnTo>
                  <a:lnTo>
                    <a:pt x="5943" y="378828"/>
                  </a:lnTo>
                  <a:lnTo>
                    <a:pt x="12344" y="382244"/>
                  </a:lnTo>
                  <a:lnTo>
                    <a:pt x="22174" y="382244"/>
                  </a:lnTo>
                  <a:lnTo>
                    <a:pt x="25450" y="381419"/>
                  </a:lnTo>
                  <a:lnTo>
                    <a:pt x="73736" y="353542"/>
                  </a:lnTo>
                  <a:lnTo>
                    <a:pt x="71767" y="393014"/>
                  </a:lnTo>
                  <a:lnTo>
                    <a:pt x="72898" y="400494"/>
                  </a:lnTo>
                  <a:lnTo>
                    <a:pt x="76682" y="406755"/>
                  </a:lnTo>
                  <a:lnTo>
                    <a:pt x="82524" y="411137"/>
                  </a:lnTo>
                  <a:lnTo>
                    <a:pt x="90817" y="413029"/>
                  </a:lnTo>
                  <a:lnTo>
                    <a:pt x="97980" y="411632"/>
                  </a:lnTo>
                  <a:lnTo>
                    <a:pt x="103924" y="407797"/>
                  </a:lnTo>
                  <a:lnTo>
                    <a:pt x="108077" y="402043"/>
                  </a:lnTo>
                  <a:lnTo>
                    <a:pt x="109842" y="394906"/>
                  </a:lnTo>
                  <a:lnTo>
                    <a:pt x="113017" y="330860"/>
                  </a:lnTo>
                  <a:lnTo>
                    <a:pt x="198551" y="281482"/>
                  </a:lnTo>
                  <a:lnTo>
                    <a:pt x="198551" y="380238"/>
                  </a:lnTo>
                  <a:lnTo>
                    <a:pt x="144665" y="415023"/>
                  </a:lnTo>
                  <a:lnTo>
                    <a:pt x="139242" y="420306"/>
                  </a:lnTo>
                  <a:lnTo>
                    <a:pt x="136372" y="427012"/>
                  </a:lnTo>
                  <a:lnTo>
                    <a:pt x="136232" y="434314"/>
                  </a:lnTo>
                  <a:lnTo>
                    <a:pt x="138988" y="441363"/>
                  </a:lnTo>
                  <a:lnTo>
                    <a:pt x="142633" y="447014"/>
                  </a:lnTo>
                  <a:lnTo>
                    <a:pt x="148767" y="450088"/>
                  </a:lnTo>
                  <a:lnTo>
                    <a:pt x="158559" y="450088"/>
                  </a:lnTo>
                  <a:lnTo>
                    <a:pt x="162140" y="449110"/>
                  </a:lnTo>
                  <a:lnTo>
                    <a:pt x="198551" y="425602"/>
                  </a:lnTo>
                  <a:lnTo>
                    <a:pt x="198551" y="477901"/>
                  </a:lnTo>
                  <a:lnTo>
                    <a:pt x="200050" y="485317"/>
                  </a:lnTo>
                  <a:lnTo>
                    <a:pt x="204139" y="491375"/>
                  </a:lnTo>
                  <a:lnTo>
                    <a:pt x="210185" y="495452"/>
                  </a:lnTo>
                  <a:lnTo>
                    <a:pt x="217601" y="496951"/>
                  </a:lnTo>
                  <a:lnTo>
                    <a:pt x="225018" y="495452"/>
                  </a:lnTo>
                  <a:lnTo>
                    <a:pt x="231076" y="491375"/>
                  </a:lnTo>
                  <a:lnTo>
                    <a:pt x="235165" y="485317"/>
                  </a:lnTo>
                  <a:lnTo>
                    <a:pt x="236664" y="477901"/>
                  </a:lnTo>
                  <a:lnTo>
                    <a:pt x="236664" y="425602"/>
                  </a:lnTo>
                  <a:lnTo>
                    <a:pt x="273062" y="449110"/>
                  </a:lnTo>
                  <a:lnTo>
                    <a:pt x="276644" y="450088"/>
                  </a:lnTo>
                  <a:lnTo>
                    <a:pt x="286435" y="450088"/>
                  </a:lnTo>
                  <a:lnTo>
                    <a:pt x="292569" y="447014"/>
                  </a:lnTo>
                  <a:lnTo>
                    <a:pt x="296214" y="441363"/>
                  </a:lnTo>
                  <a:lnTo>
                    <a:pt x="298970" y="434314"/>
                  </a:lnTo>
                  <a:lnTo>
                    <a:pt x="298831" y="427012"/>
                  </a:lnTo>
                  <a:lnTo>
                    <a:pt x="295960" y="420306"/>
                  </a:lnTo>
                  <a:lnTo>
                    <a:pt x="290537" y="415023"/>
                  </a:lnTo>
                  <a:lnTo>
                    <a:pt x="236664" y="380238"/>
                  </a:lnTo>
                  <a:lnTo>
                    <a:pt x="236664" y="281482"/>
                  </a:lnTo>
                  <a:lnTo>
                    <a:pt x="322186" y="330860"/>
                  </a:lnTo>
                  <a:lnTo>
                    <a:pt x="325374" y="394906"/>
                  </a:lnTo>
                  <a:lnTo>
                    <a:pt x="327139" y="402043"/>
                  </a:lnTo>
                  <a:lnTo>
                    <a:pt x="331279" y="407797"/>
                  </a:lnTo>
                  <a:lnTo>
                    <a:pt x="337223" y="411632"/>
                  </a:lnTo>
                  <a:lnTo>
                    <a:pt x="345351" y="413004"/>
                  </a:lnTo>
                  <a:lnTo>
                    <a:pt x="352679" y="411137"/>
                  </a:lnTo>
                  <a:lnTo>
                    <a:pt x="358533" y="406755"/>
                  </a:lnTo>
                  <a:lnTo>
                    <a:pt x="362305" y="400507"/>
                  </a:lnTo>
                  <a:lnTo>
                    <a:pt x="363435" y="393026"/>
                  </a:lnTo>
                  <a:lnTo>
                    <a:pt x="361480" y="353542"/>
                  </a:lnTo>
                  <a:lnTo>
                    <a:pt x="409765" y="381419"/>
                  </a:lnTo>
                  <a:lnTo>
                    <a:pt x="413042" y="382244"/>
                  </a:lnTo>
                  <a:lnTo>
                    <a:pt x="422859" y="382244"/>
                  </a:lnTo>
                  <a:lnTo>
                    <a:pt x="429260" y="378828"/>
                  </a:lnTo>
                  <a:lnTo>
                    <a:pt x="432790" y="372719"/>
                  </a:lnTo>
                  <a:lnTo>
                    <a:pt x="435203" y="365544"/>
                  </a:lnTo>
                  <a:lnTo>
                    <a:pt x="434695" y="358254"/>
                  </a:lnTo>
                  <a:lnTo>
                    <a:pt x="431495" y="351688"/>
                  </a:lnTo>
                  <a:lnTo>
                    <a:pt x="425818" y="346684"/>
                  </a:lnTo>
                  <a:lnTo>
                    <a:pt x="380530" y="320535"/>
                  </a:lnTo>
                  <a:lnTo>
                    <a:pt x="415696" y="302501"/>
                  </a:lnTo>
                  <a:lnTo>
                    <a:pt x="421614" y="297789"/>
                  </a:lnTo>
                  <a:lnTo>
                    <a:pt x="425145" y="291388"/>
                  </a:lnTo>
                  <a:lnTo>
                    <a:pt x="426008" y="284124"/>
                  </a:lnTo>
                  <a:lnTo>
                    <a:pt x="423951" y="276847"/>
                  </a:lnTo>
                  <a:lnTo>
                    <a:pt x="419239" y="270929"/>
                  </a:lnTo>
                  <a:lnTo>
                    <a:pt x="412838" y="267398"/>
                  </a:lnTo>
                  <a:lnTo>
                    <a:pt x="405587" y="266534"/>
                  </a:lnTo>
                  <a:lnTo>
                    <a:pt x="398297" y="268592"/>
                  </a:lnTo>
                  <a:lnTo>
                    <a:pt x="341249" y="297853"/>
                  </a:lnTo>
                  <a:lnTo>
                    <a:pt x="255714" y="248475"/>
                  </a:lnTo>
                  <a:lnTo>
                    <a:pt x="341249" y="199097"/>
                  </a:lnTo>
                  <a:lnTo>
                    <a:pt x="401091" y="229793"/>
                  </a:lnTo>
                  <a:lnTo>
                    <a:pt x="404063" y="230466"/>
                  </a:lnTo>
                  <a:lnTo>
                    <a:pt x="413905" y="230466"/>
                  </a:lnTo>
                  <a:lnTo>
                    <a:pt x="420585" y="226695"/>
                  </a:lnTo>
                  <a:lnTo>
                    <a:pt x="423964" y="220116"/>
                  </a:lnTo>
                  <a:lnTo>
                    <a:pt x="426021" y="212826"/>
                  </a:lnTo>
                  <a:lnTo>
                    <a:pt x="425145" y="205574"/>
                  </a:lnTo>
                  <a:lnTo>
                    <a:pt x="421614" y="199174"/>
                  </a:lnTo>
                  <a:lnTo>
                    <a:pt x="415696" y="194462"/>
                  </a:lnTo>
                  <a:lnTo>
                    <a:pt x="380530" y="176415"/>
                  </a:lnTo>
                  <a:lnTo>
                    <a:pt x="425818" y="150266"/>
                  </a:lnTo>
                  <a:lnTo>
                    <a:pt x="431495" y="145262"/>
                  </a:lnTo>
                  <a:lnTo>
                    <a:pt x="434695" y="138696"/>
                  </a:lnTo>
                  <a:lnTo>
                    <a:pt x="435203" y="131406"/>
                  </a:lnTo>
                  <a:close/>
                </a:path>
                <a:path w="6097270" h="497205">
                  <a:moveTo>
                    <a:pt x="6097105" y="277025"/>
                  </a:moveTo>
                  <a:lnTo>
                    <a:pt x="6080493" y="284657"/>
                  </a:lnTo>
                  <a:lnTo>
                    <a:pt x="6060706" y="289826"/>
                  </a:lnTo>
                  <a:lnTo>
                    <a:pt x="6039180" y="292760"/>
                  </a:lnTo>
                  <a:lnTo>
                    <a:pt x="6017336" y="293687"/>
                  </a:lnTo>
                  <a:lnTo>
                    <a:pt x="5995543" y="292760"/>
                  </a:lnTo>
                  <a:lnTo>
                    <a:pt x="5974029" y="289826"/>
                  </a:lnTo>
                  <a:lnTo>
                    <a:pt x="5954255" y="284657"/>
                  </a:lnTo>
                  <a:lnTo>
                    <a:pt x="5937720" y="277025"/>
                  </a:lnTo>
                  <a:lnTo>
                    <a:pt x="5937720" y="309270"/>
                  </a:lnTo>
                  <a:lnTo>
                    <a:pt x="5943968" y="319722"/>
                  </a:lnTo>
                  <a:lnTo>
                    <a:pt x="5961024" y="328269"/>
                  </a:lnTo>
                  <a:lnTo>
                    <a:pt x="5986323" y="334048"/>
                  </a:lnTo>
                  <a:lnTo>
                    <a:pt x="6017336" y="336169"/>
                  </a:lnTo>
                  <a:lnTo>
                    <a:pt x="6048426" y="334048"/>
                  </a:lnTo>
                  <a:lnTo>
                    <a:pt x="6073775" y="328269"/>
                  </a:lnTo>
                  <a:lnTo>
                    <a:pt x="6090844" y="319722"/>
                  </a:lnTo>
                  <a:lnTo>
                    <a:pt x="6097105" y="309270"/>
                  </a:lnTo>
                  <a:lnTo>
                    <a:pt x="6097105" y="277025"/>
                  </a:lnTo>
                  <a:close/>
                </a:path>
                <a:path w="6097270" h="497205">
                  <a:moveTo>
                    <a:pt x="6097105" y="216204"/>
                  </a:moveTo>
                  <a:lnTo>
                    <a:pt x="6080493" y="223837"/>
                  </a:lnTo>
                  <a:lnTo>
                    <a:pt x="6060706" y="229006"/>
                  </a:lnTo>
                  <a:lnTo>
                    <a:pt x="6039180" y="231940"/>
                  </a:lnTo>
                  <a:lnTo>
                    <a:pt x="6017336" y="232867"/>
                  </a:lnTo>
                  <a:lnTo>
                    <a:pt x="5995543" y="231940"/>
                  </a:lnTo>
                  <a:lnTo>
                    <a:pt x="5974029" y="229006"/>
                  </a:lnTo>
                  <a:lnTo>
                    <a:pt x="5954255" y="223837"/>
                  </a:lnTo>
                  <a:lnTo>
                    <a:pt x="5937720" y="216204"/>
                  </a:lnTo>
                  <a:lnTo>
                    <a:pt x="5937720" y="248450"/>
                  </a:lnTo>
                  <a:lnTo>
                    <a:pt x="5943968" y="258902"/>
                  </a:lnTo>
                  <a:lnTo>
                    <a:pt x="5961024" y="267449"/>
                  </a:lnTo>
                  <a:lnTo>
                    <a:pt x="5986323" y="273227"/>
                  </a:lnTo>
                  <a:lnTo>
                    <a:pt x="6017336" y="275348"/>
                  </a:lnTo>
                  <a:lnTo>
                    <a:pt x="6048426" y="273227"/>
                  </a:lnTo>
                  <a:lnTo>
                    <a:pt x="6073775" y="267449"/>
                  </a:lnTo>
                  <a:lnTo>
                    <a:pt x="6090844" y="258902"/>
                  </a:lnTo>
                  <a:lnTo>
                    <a:pt x="6097105" y="248450"/>
                  </a:lnTo>
                  <a:lnTo>
                    <a:pt x="6097105" y="216204"/>
                  </a:lnTo>
                  <a:close/>
                </a:path>
                <a:path w="6097270" h="497205">
                  <a:moveTo>
                    <a:pt x="6097155" y="187667"/>
                  </a:moveTo>
                  <a:lnTo>
                    <a:pt x="6090882" y="177203"/>
                  </a:lnTo>
                  <a:lnTo>
                    <a:pt x="6073800" y="168643"/>
                  </a:lnTo>
                  <a:lnTo>
                    <a:pt x="6048451" y="162890"/>
                  </a:lnTo>
                  <a:lnTo>
                    <a:pt x="6017399" y="160769"/>
                  </a:lnTo>
                  <a:lnTo>
                    <a:pt x="5986361" y="162890"/>
                  </a:lnTo>
                  <a:lnTo>
                    <a:pt x="5960999" y="168643"/>
                  </a:lnTo>
                  <a:lnTo>
                    <a:pt x="5943905" y="177203"/>
                  </a:lnTo>
                  <a:lnTo>
                    <a:pt x="5937643" y="187667"/>
                  </a:lnTo>
                  <a:lnTo>
                    <a:pt x="5943905" y="198145"/>
                  </a:lnTo>
                  <a:lnTo>
                    <a:pt x="5960999" y="206692"/>
                  </a:lnTo>
                  <a:lnTo>
                    <a:pt x="5986361" y="212471"/>
                  </a:lnTo>
                  <a:lnTo>
                    <a:pt x="6017399" y="214579"/>
                  </a:lnTo>
                  <a:lnTo>
                    <a:pt x="6048451" y="212471"/>
                  </a:lnTo>
                  <a:lnTo>
                    <a:pt x="6073800" y="206692"/>
                  </a:lnTo>
                  <a:lnTo>
                    <a:pt x="6090882" y="198145"/>
                  </a:lnTo>
                  <a:lnTo>
                    <a:pt x="6097155" y="187667"/>
                  </a:lnTo>
                  <a:close/>
                </a:path>
              </a:pathLst>
            </a:custGeom>
            <a:solidFill>
              <a:srgbClr val="44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56468" y="2098166"/>
              <a:ext cx="81178" cy="14462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526136" y="2165641"/>
              <a:ext cx="542290" cy="474980"/>
            </a:xfrm>
            <a:custGeom>
              <a:avLst/>
              <a:gdLst/>
              <a:ahLst/>
              <a:cxnLst/>
              <a:rect l="l" t="t" r="r" b="b"/>
              <a:pathLst>
                <a:path w="542290" h="474980">
                  <a:moveTo>
                    <a:pt x="144627" y="198386"/>
                  </a:moveTo>
                  <a:lnTo>
                    <a:pt x="140525" y="194284"/>
                  </a:lnTo>
                  <a:lnTo>
                    <a:pt x="80048" y="194284"/>
                  </a:lnTo>
                  <a:lnTo>
                    <a:pt x="74815" y="181800"/>
                  </a:lnTo>
                  <a:lnTo>
                    <a:pt x="65951" y="171843"/>
                  </a:lnTo>
                  <a:lnTo>
                    <a:pt x="54279" y="165252"/>
                  </a:lnTo>
                  <a:lnTo>
                    <a:pt x="40589" y="162864"/>
                  </a:lnTo>
                  <a:lnTo>
                    <a:pt x="24803" y="166065"/>
                  </a:lnTo>
                  <a:lnTo>
                    <a:pt x="11899" y="174764"/>
                  </a:lnTo>
                  <a:lnTo>
                    <a:pt x="3187" y="187667"/>
                  </a:lnTo>
                  <a:lnTo>
                    <a:pt x="0" y="203454"/>
                  </a:lnTo>
                  <a:lnTo>
                    <a:pt x="3187" y="219240"/>
                  </a:lnTo>
                  <a:lnTo>
                    <a:pt x="11899" y="232143"/>
                  </a:lnTo>
                  <a:lnTo>
                    <a:pt x="24803" y="240855"/>
                  </a:lnTo>
                  <a:lnTo>
                    <a:pt x="40589" y="244043"/>
                  </a:lnTo>
                  <a:lnTo>
                    <a:pt x="54279" y="241655"/>
                  </a:lnTo>
                  <a:lnTo>
                    <a:pt x="65951" y="235064"/>
                  </a:lnTo>
                  <a:lnTo>
                    <a:pt x="74815" y="225107"/>
                  </a:lnTo>
                  <a:lnTo>
                    <a:pt x="80048" y="212623"/>
                  </a:lnTo>
                  <a:lnTo>
                    <a:pt x="140525" y="212623"/>
                  </a:lnTo>
                  <a:lnTo>
                    <a:pt x="144627" y="208521"/>
                  </a:lnTo>
                  <a:lnTo>
                    <a:pt x="144627" y="198386"/>
                  </a:lnTo>
                  <a:close/>
                </a:path>
                <a:path w="542290" h="474980">
                  <a:moveTo>
                    <a:pt x="185191" y="296341"/>
                  </a:moveTo>
                  <a:lnTo>
                    <a:pt x="178028" y="289179"/>
                  </a:lnTo>
                  <a:lnTo>
                    <a:pt x="172224" y="289179"/>
                  </a:lnTo>
                  <a:lnTo>
                    <a:pt x="168643" y="292760"/>
                  </a:lnTo>
                  <a:lnTo>
                    <a:pt x="129438" y="331965"/>
                  </a:lnTo>
                  <a:lnTo>
                    <a:pt x="123202" y="328079"/>
                  </a:lnTo>
                  <a:lnTo>
                    <a:pt x="115912" y="325729"/>
                  </a:lnTo>
                  <a:lnTo>
                    <a:pt x="108051" y="325729"/>
                  </a:lnTo>
                  <a:lnTo>
                    <a:pt x="92265" y="328917"/>
                  </a:lnTo>
                  <a:lnTo>
                    <a:pt x="79362" y="337629"/>
                  </a:lnTo>
                  <a:lnTo>
                    <a:pt x="70662" y="350532"/>
                  </a:lnTo>
                  <a:lnTo>
                    <a:pt x="67462" y="366318"/>
                  </a:lnTo>
                  <a:lnTo>
                    <a:pt x="70662" y="382104"/>
                  </a:lnTo>
                  <a:lnTo>
                    <a:pt x="79362" y="395008"/>
                  </a:lnTo>
                  <a:lnTo>
                    <a:pt x="92265" y="403720"/>
                  </a:lnTo>
                  <a:lnTo>
                    <a:pt x="108051" y="406920"/>
                  </a:lnTo>
                  <a:lnTo>
                    <a:pt x="123837" y="403720"/>
                  </a:lnTo>
                  <a:lnTo>
                    <a:pt x="136740" y="395008"/>
                  </a:lnTo>
                  <a:lnTo>
                    <a:pt x="145453" y="382104"/>
                  </a:lnTo>
                  <a:lnTo>
                    <a:pt x="148640" y="366318"/>
                  </a:lnTo>
                  <a:lnTo>
                    <a:pt x="148640" y="358457"/>
                  </a:lnTo>
                  <a:lnTo>
                    <a:pt x="146291" y="351167"/>
                  </a:lnTo>
                  <a:lnTo>
                    <a:pt x="142405" y="344944"/>
                  </a:lnTo>
                  <a:lnTo>
                    <a:pt x="185191" y="302145"/>
                  </a:lnTo>
                  <a:lnTo>
                    <a:pt x="185191" y="296341"/>
                  </a:lnTo>
                  <a:close/>
                </a:path>
                <a:path w="542290" h="474980">
                  <a:moveTo>
                    <a:pt x="185191" y="104762"/>
                  </a:moveTo>
                  <a:lnTo>
                    <a:pt x="142405" y="61976"/>
                  </a:lnTo>
                  <a:lnTo>
                    <a:pt x="146291" y="55753"/>
                  </a:lnTo>
                  <a:lnTo>
                    <a:pt x="148640" y="48463"/>
                  </a:lnTo>
                  <a:lnTo>
                    <a:pt x="148640" y="40589"/>
                  </a:lnTo>
                  <a:lnTo>
                    <a:pt x="145440" y="24803"/>
                  </a:lnTo>
                  <a:lnTo>
                    <a:pt x="136740" y="11899"/>
                  </a:lnTo>
                  <a:lnTo>
                    <a:pt x="123837" y="3187"/>
                  </a:lnTo>
                  <a:lnTo>
                    <a:pt x="108051" y="0"/>
                  </a:lnTo>
                  <a:lnTo>
                    <a:pt x="92265" y="3187"/>
                  </a:lnTo>
                  <a:lnTo>
                    <a:pt x="79362" y="11899"/>
                  </a:lnTo>
                  <a:lnTo>
                    <a:pt x="70650" y="24803"/>
                  </a:lnTo>
                  <a:lnTo>
                    <a:pt x="67462" y="40589"/>
                  </a:lnTo>
                  <a:lnTo>
                    <a:pt x="70650" y="56375"/>
                  </a:lnTo>
                  <a:lnTo>
                    <a:pt x="79362" y="69278"/>
                  </a:lnTo>
                  <a:lnTo>
                    <a:pt x="92265" y="77978"/>
                  </a:lnTo>
                  <a:lnTo>
                    <a:pt x="108051" y="81178"/>
                  </a:lnTo>
                  <a:lnTo>
                    <a:pt x="115925" y="81178"/>
                  </a:lnTo>
                  <a:lnTo>
                    <a:pt x="123215" y="78828"/>
                  </a:lnTo>
                  <a:lnTo>
                    <a:pt x="129438" y="74942"/>
                  </a:lnTo>
                  <a:lnTo>
                    <a:pt x="170434" y="115951"/>
                  </a:lnTo>
                  <a:lnTo>
                    <a:pt x="172783" y="116840"/>
                  </a:lnTo>
                  <a:lnTo>
                    <a:pt x="177482" y="116840"/>
                  </a:lnTo>
                  <a:lnTo>
                    <a:pt x="179819" y="115951"/>
                  </a:lnTo>
                  <a:lnTo>
                    <a:pt x="185191" y="110578"/>
                  </a:lnTo>
                  <a:lnTo>
                    <a:pt x="185191" y="104762"/>
                  </a:lnTo>
                  <a:close/>
                </a:path>
                <a:path w="542290" h="474980">
                  <a:moveTo>
                    <a:pt x="311505" y="433793"/>
                  </a:moveTo>
                  <a:lnTo>
                    <a:pt x="309118" y="420103"/>
                  </a:lnTo>
                  <a:lnTo>
                    <a:pt x="302526" y="408419"/>
                  </a:lnTo>
                  <a:lnTo>
                    <a:pt x="292569" y="399554"/>
                  </a:lnTo>
                  <a:lnTo>
                    <a:pt x="280085" y="394335"/>
                  </a:lnTo>
                  <a:lnTo>
                    <a:pt x="280085" y="333857"/>
                  </a:lnTo>
                  <a:lnTo>
                    <a:pt x="275983" y="329755"/>
                  </a:lnTo>
                  <a:lnTo>
                    <a:pt x="265849" y="329755"/>
                  </a:lnTo>
                  <a:lnTo>
                    <a:pt x="261747" y="333857"/>
                  </a:lnTo>
                  <a:lnTo>
                    <a:pt x="261747" y="394335"/>
                  </a:lnTo>
                  <a:lnTo>
                    <a:pt x="249262" y="399554"/>
                  </a:lnTo>
                  <a:lnTo>
                    <a:pt x="239306" y="408419"/>
                  </a:lnTo>
                  <a:lnTo>
                    <a:pt x="232714" y="420103"/>
                  </a:lnTo>
                  <a:lnTo>
                    <a:pt x="230327" y="433793"/>
                  </a:lnTo>
                  <a:lnTo>
                    <a:pt x="233527" y="449580"/>
                  </a:lnTo>
                  <a:lnTo>
                    <a:pt x="242227" y="462483"/>
                  </a:lnTo>
                  <a:lnTo>
                    <a:pt x="255130" y="471182"/>
                  </a:lnTo>
                  <a:lnTo>
                    <a:pt x="270916" y="474383"/>
                  </a:lnTo>
                  <a:lnTo>
                    <a:pt x="286702" y="471182"/>
                  </a:lnTo>
                  <a:lnTo>
                    <a:pt x="299605" y="462483"/>
                  </a:lnTo>
                  <a:lnTo>
                    <a:pt x="308305" y="449580"/>
                  </a:lnTo>
                  <a:lnTo>
                    <a:pt x="311505" y="433793"/>
                  </a:lnTo>
                  <a:close/>
                </a:path>
                <a:path w="542290" h="474980">
                  <a:moveTo>
                    <a:pt x="474370" y="366318"/>
                  </a:moveTo>
                  <a:lnTo>
                    <a:pt x="471182" y="350532"/>
                  </a:lnTo>
                  <a:lnTo>
                    <a:pt x="462470" y="337629"/>
                  </a:lnTo>
                  <a:lnTo>
                    <a:pt x="449567" y="328930"/>
                  </a:lnTo>
                  <a:lnTo>
                    <a:pt x="433781" y="325729"/>
                  </a:lnTo>
                  <a:lnTo>
                    <a:pt x="425907" y="325729"/>
                  </a:lnTo>
                  <a:lnTo>
                    <a:pt x="418617" y="328079"/>
                  </a:lnTo>
                  <a:lnTo>
                    <a:pt x="412394" y="331965"/>
                  </a:lnTo>
                  <a:lnTo>
                    <a:pt x="369608" y="289179"/>
                  </a:lnTo>
                  <a:lnTo>
                    <a:pt x="363804" y="289179"/>
                  </a:lnTo>
                  <a:lnTo>
                    <a:pt x="356641" y="296341"/>
                  </a:lnTo>
                  <a:lnTo>
                    <a:pt x="356641" y="302145"/>
                  </a:lnTo>
                  <a:lnTo>
                    <a:pt x="399427" y="344944"/>
                  </a:lnTo>
                  <a:lnTo>
                    <a:pt x="395541" y="351167"/>
                  </a:lnTo>
                  <a:lnTo>
                    <a:pt x="393192" y="358457"/>
                  </a:lnTo>
                  <a:lnTo>
                    <a:pt x="393192" y="366318"/>
                  </a:lnTo>
                  <a:lnTo>
                    <a:pt x="396392" y="382104"/>
                  </a:lnTo>
                  <a:lnTo>
                    <a:pt x="405104" y="395008"/>
                  </a:lnTo>
                  <a:lnTo>
                    <a:pt x="418007" y="403720"/>
                  </a:lnTo>
                  <a:lnTo>
                    <a:pt x="433781" y="406908"/>
                  </a:lnTo>
                  <a:lnTo>
                    <a:pt x="449567" y="403720"/>
                  </a:lnTo>
                  <a:lnTo>
                    <a:pt x="462470" y="395008"/>
                  </a:lnTo>
                  <a:lnTo>
                    <a:pt x="471182" y="382104"/>
                  </a:lnTo>
                  <a:lnTo>
                    <a:pt x="474370" y="366318"/>
                  </a:lnTo>
                  <a:close/>
                </a:path>
                <a:path w="542290" h="474980">
                  <a:moveTo>
                    <a:pt x="474383" y="40589"/>
                  </a:moveTo>
                  <a:lnTo>
                    <a:pt x="471182" y="24803"/>
                  </a:lnTo>
                  <a:lnTo>
                    <a:pt x="462470" y="11899"/>
                  </a:lnTo>
                  <a:lnTo>
                    <a:pt x="449567" y="3187"/>
                  </a:lnTo>
                  <a:lnTo>
                    <a:pt x="433793" y="0"/>
                  </a:lnTo>
                  <a:lnTo>
                    <a:pt x="418007" y="3187"/>
                  </a:lnTo>
                  <a:lnTo>
                    <a:pt x="405104" y="11899"/>
                  </a:lnTo>
                  <a:lnTo>
                    <a:pt x="396392" y="24803"/>
                  </a:lnTo>
                  <a:lnTo>
                    <a:pt x="393204" y="40589"/>
                  </a:lnTo>
                  <a:lnTo>
                    <a:pt x="393204" y="48463"/>
                  </a:lnTo>
                  <a:lnTo>
                    <a:pt x="395541" y="55740"/>
                  </a:lnTo>
                  <a:lnTo>
                    <a:pt x="399440" y="61976"/>
                  </a:lnTo>
                  <a:lnTo>
                    <a:pt x="356641" y="104762"/>
                  </a:lnTo>
                  <a:lnTo>
                    <a:pt x="356654" y="110566"/>
                  </a:lnTo>
                  <a:lnTo>
                    <a:pt x="362013" y="115951"/>
                  </a:lnTo>
                  <a:lnTo>
                    <a:pt x="364363" y="116840"/>
                  </a:lnTo>
                  <a:lnTo>
                    <a:pt x="366712" y="116840"/>
                  </a:lnTo>
                  <a:lnTo>
                    <a:pt x="369062" y="116840"/>
                  </a:lnTo>
                  <a:lnTo>
                    <a:pt x="371411" y="115951"/>
                  </a:lnTo>
                  <a:lnTo>
                    <a:pt x="412407" y="74942"/>
                  </a:lnTo>
                  <a:lnTo>
                    <a:pt x="418630" y="78828"/>
                  </a:lnTo>
                  <a:lnTo>
                    <a:pt x="425919" y="81178"/>
                  </a:lnTo>
                  <a:lnTo>
                    <a:pt x="433793" y="81178"/>
                  </a:lnTo>
                  <a:lnTo>
                    <a:pt x="449567" y="77978"/>
                  </a:lnTo>
                  <a:lnTo>
                    <a:pt x="462470" y="69278"/>
                  </a:lnTo>
                  <a:lnTo>
                    <a:pt x="471182" y="56375"/>
                  </a:lnTo>
                  <a:lnTo>
                    <a:pt x="474383" y="40589"/>
                  </a:lnTo>
                  <a:close/>
                </a:path>
                <a:path w="542290" h="474980">
                  <a:moveTo>
                    <a:pt x="541832" y="203454"/>
                  </a:moveTo>
                  <a:lnTo>
                    <a:pt x="538645" y="187667"/>
                  </a:lnTo>
                  <a:lnTo>
                    <a:pt x="529932" y="174764"/>
                  </a:lnTo>
                  <a:lnTo>
                    <a:pt x="517029" y="166065"/>
                  </a:lnTo>
                  <a:lnTo>
                    <a:pt x="501243" y="162864"/>
                  </a:lnTo>
                  <a:lnTo>
                    <a:pt x="487565" y="165252"/>
                  </a:lnTo>
                  <a:lnTo>
                    <a:pt x="475881" y="171843"/>
                  </a:lnTo>
                  <a:lnTo>
                    <a:pt x="467017" y="181800"/>
                  </a:lnTo>
                  <a:lnTo>
                    <a:pt x="461784" y="194284"/>
                  </a:lnTo>
                  <a:lnTo>
                    <a:pt x="401320" y="194284"/>
                  </a:lnTo>
                  <a:lnTo>
                    <a:pt x="397205" y="198386"/>
                  </a:lnTo>
                  <a:lnTo>
                    <a:pt x="397205" y="208521"/>
                  </a:lnTo>
                  <a:lnTo>
                    <a:pt x="401320" y="212623"/>
                  </a:lnTo>
                  <a:lnTo>
                    <a:pt x="461784" y="212623"/>
                  </a:lnTo>
                  <a:lnTo>
                    <a:pt x="467017" y="225107"/>
                  </a:lnTo>
                  <a:lnTo>
                    <a:pt x="475881" y="235064"/>
                  </a:lnTo>
                  <a:lnTo>
                    <a:pt x="487565" y="241655"/>
                  </a:lnTo>
                  <a:lnTo>
                    <a:pt x="501243" y="244043"/>
                  </a:lnTo>
                  <a:lnTo>
                    <a:pt x="517029" y="240855"/>
                  </a:lnTo>
                  <a:lnTo>
                    <a:pt x="529932" y="232143"/>
                  </a:lnTo>
                  <a:lnTo>
                    <a:pt x="538645" y="219240"/>
                  </a:lnTo>
                  <a:lnTo>
                    <a:pt x="541832" y="203454"/>
                  </a:lnTo>
                  <a:close/>
                </a:path>
              </a:pathLst>
            </a:custGeom>
            <a:solidFill>
              <a:srgbClr val="44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98524" y="4568190"/>
              <a:ext cx="929640" cy="932180"/>
            </a:xfrm>
            <a:custGeom>
              <a:avLst/>
              <a:gdLst/>
              <a:ahLst/>
              <a:cxnLst/>
              <a:rect l="l" t="t" r="r" b="b"/>
              <a:pathLst>
                <a:path w="929640" h="932179">
                  <a:moveTo>
                    <a:pt x="0" y="1460"/>
                  </a:moveTo>
                  <a:lnTo>
                    <a:pt x="0" y="739940"/>
                  </a:lnTo>
                  <a:lnTo>
                    <a:pt x="8792" y="852687"/>
                  </a:lnTo>
                  <a:lnTo>
                    <a:pt x="33529" y="910258"/>
                  </a:lnTo>
                  <a:lnTo>
                    <a:pt x="93834" y="930640"/>
                  </a:lnTo>
                  <a:lnTo>
                    <a:pt x="209334" y="931824"/>
                  </a:lnTo>
                  <a:lnTo>
                    <a:pt x="922515" y="928585"/>
                  </a:lnTo>
                  <a:lnTo>
                    <a:pt x="925969" y="242214"/>
                  </a:lnTo>
                  <a:lnTo>
                    <a:pt x="929267" y="102184"/>
                  </a:lnTo>
                  <a:lnTo>
                    <a:pt x="894246" y="30276"/>
                  </a:lnTo>
                  <a:lnTo>
                    <a:pt x="788400" y="3784"/>
                  </a:lnTo>
                  <a:lnTo>
                    <a:pt x="579221" y="0"/>
                  </a:lnTo>
                  <a:lnTo>
                    <a:pt x="335897" y="228"/>
                  </a:lnTo>
                  <a:lnTo>
                    <a:pt x="153770" y="730"/>
                  </a:lnTo>
                  <a:lnTo>
                    <a:pt x="39563" y="1232"/>
                  </a:lnTo>
                  <a:lnTo>
                    <a:pt x="0" y="1460"/>
                  </a:lnTo>
                  <a:close/>
                </a:path>
              </a:pathLst>
            </a:custGeom>
            <a:ln w="9512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70908" y="4568190"/>
              <a:ext cx="929640" cy="932180"/>
            </a:xfrm>
            <a:custGeom>
              <a:avLst/>
              <a:gdLst/>
              <a:ahLst/>
              <a:cxnLst/>
              <a:rect l="l" t="t" r="r" b="b"/>
              <a:pathLst>
                <a:path w="929639" h="932179">
                  <a:moveTo>
                    <a:pt x="0" y="1460"/>
                  </a:moveTo>
                  <a:lnTo>
                    <a:pt x="0" y="739940"/>
                  </a:lnTo>
                  <a:lnTo>
                    <a:pt x="8792" y="852687"/>
                  </a:lnTo>
                  <a:lnTo>
                    <a:pt x="33529" y="910258"/>
                  </a:lnTo>
                  <a:lnTo>
                    <a:pt x="93834" y="930640"/>
                  </a:lnTo>
                  <a:lnTo>
                    <a:pt x="209334" y="931824"/>
                  </a:lnTo>
                  <a:lnTo>
                    <a:pt x="922515" y="928585"/>
                  </a:lnTo>
                  <a:lnTo>
                    <a:pt x="925969" y="242214"/>
                  </a:lnTo>
                  <a:lnTo>
                    <a:pt x="929267" y="102184"/>
                  </a:lnTo>
                  <a:lnTo>
                    <a:pt x="894246" y="30276"/>
                  </a:lnTo>
                  <a:lnTo>
                    <a:pt x="788400" y="3784"/>
                  </a:lnTo>
                  <a:lnTo>
                    <a:pt x="579221" y="0"/>
                  </a:lnTo>
                  <a:lnTo>
                    <a:pt x="335897" y="228"/>
                  </a:lnTo>
                  <a:lnTo>
                    <a:pt x="153770" y="730"/>
                  </a:lnTo>
                  <a:lnTo>
                    <a:pt x="39563" y="1232"/>
                  </a:lnTo>
                  <a:lnTo>
                    <a:pt x="0" y="1460"/>
                  </a:lnTo>
                  <a:close/>
                </a:path>
              </a:pathLst>
            </a:custGeom>
            <a:ln w="9512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84084" y="4568190"/>
              <a:ext cx="929640" cy="932180"/>
            </a:xfrm>
            <a:custGeom>
              <a:avLst/>
              <a:gdLst/>
              <a:ahLst/>
              <a:cxnLst/>
              <a:rect l="l" t="t" r="r" b="b"/>
              <a:pathLst>
                <a:path w="929639" h="932179">
                  <a:moveTo>
                    <a:pt x="0" y="1460"/>
                  </a:moveTo>
                  <a:lnTo>
                    <a:pt x="0" y="739940"/>
                  </a:lnTo>
                  <a:lnTo>
                    <a:pt x="8792" y="852687"/>
                  </a:lnTo>
                  <a:lnTo>
                    <a:pt x="33529" y="910258"/>
                  </a:lnTo>
                  <a:lnTo>
                    <a:pt x="93834" y="930640"/>
                  </a:lnTo>
                  <a:lnTo>
                    <a:pt x="209334" y="931824"/>
                  </a:lnTo>
                  <a:lnTo>
                    <a:pt x="922515" y="928585"/>
                  </a:lnTo>
                  <a:lnTo>
                    <a:pt x="925969" y="242214"/>
                  </a:lnTo>
                  <a:lnTo>
                    <a:pt x="929267" y="102184"/>
                  </a:lnTo>
                  <a:lnTo>
                    <a:pt x="894246" y="30276"/>
                  </a:lnTo>
                  <a:lnTo>
                    <a:pt x="788400" y="3784"/>
                  </a:lnTo>
                  <a:lnTo>
                    <a:pt x="579221" y="0"/>
                  </a:lnTo>
                  <a:lnTo>
                    <a:pt x="335897" y="228"/>
                  </a:lnTo>
                  <a:lnTo>
                    <a:pt x="153770" y="730"/>
                  </a:lnTo>
                  <a:lnTo>
                    <a:pt x="39563" y="1232"/>
                  </a:lnTo>
                  <a:lnTo>
                    <a:pt x="0" y="1460"/>
                  </a:lnTo>
                  <a:close/>
                </a:path>
              </a:pathLst>
            </a:custGeom>
            <a:ln w="9512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56468" y="4568190"/>
              <a:ext cx="929640" cy="932180"/>
            </a:xfrm>
            <a:custGeom>
              <a:avLst/>
              <a:gdLst/>
              <a:ahLst/>
              <a:cxnLst/>
              <a:rect l="l" t="t" r="r" b="b"/>
              <a:pathLst>
                <a:path w="929639" h="932179">
                  <a:moveTo>
                    <a:pt x="0" y="1460"/>
                  </a:moveTo>
                  <a:lnTo>
                    <a:pt x="0" y="739940"/>
                  </a:lnTo>
                  <a:lnTo>
                    <a:pt x="8792" y="852687"/>
                  </a:lnTo>
                  <a:lnTo>
                    <a:pt x="33529" y="910258"/>
                  </a:lnTo>
                  <a:lnTo>
                    <a:pt x="93834" y="930640"/>
                  </a:lnTo>
                  <a:lnTo>
                    <a:pt x="209334" y="931824"/>
                  </a:lnTo>
                  <a:lnTo>
                    <a:pt x="922515" y="928585"/>
                  </a:lnTo>
                  <a:lnTo>
                    <a:pt x="925969" y="242214"/>
                  </a:lnTo>
                  <a:lnTo>
                    <a:pt x="929267" y="102184"/>
                  </a:lnTo>
                  <a:lnTo>
                    <a:pt x="894246" y="30276"/>
                  </a:lnTo>
                  <a:lnTo>
                    <a:pt x="788400" y="3784"/>
                  </a:lnTo>
                  <a:lnTo>
                    <a:pt x="579221" y="0"/>
                  </a:lnTo>
                  <a:lnTo>
                    <a:pt x="335897" y="228"/>
                  </a:lnTo>
                  <a:lnTo>
                    <a:pt x="153770" y="730"/>
                  </a:lnTo>
                  <a:lnTo>
                    <a:pt x="39563" y="1232"/>
                  </a:lnTo>
                  <a:lnTo>
                    <a:pt x="0" y="1460"/>
                  </a:lnTo>
                  <a:close/>
                </a:path>
              </a:pathLst>
            </a:custGeom>
            <a:ln w="9512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6069" y="4789525"/>
              <a:ext cx="2924810" cy="489584"/>
            </a:xfrm>
            <a:custGeom>
              <a:avLst/>
              <a:gdLst/>
              <a:ahLst/>
              <a:cxnLst/>
              <a:rect l="l" t="t" r="r" b="b"/>
              <a:pathLst>
                <a:path w="2924810" h="489585">
                  <a:moveTo>
                    <a:pt x="510959" y="93726"/>
                  </a:moveTo>
                  <a:lnTo>
                    <a:pt x="506984" y="74041"/>
                  </a:lnTo>
                  <a:lnTo>
                    <a:pt x="496176" y="58039"/>
                  </a:lnTo>
                  <a:lnTo>
                    <a:pt x="496062" y="93726"/>
                  </a:lnTo>
                  <a:lnTo>
                    <a:pt x="496062" y="363321"/>
                  </a:lnTo>
                  <a:lnTo>
                    <a:pt x="493255" y="377202"/>
                  </a:lnTo>
                  <a:lnTo>
                    <a:pt x="485609" y="388543"/>
                  </a:lnTo>
                  <a:lnTo>
                    <a:pt x="474256" y="396201"/>
                  </a:lnTo>
                  <a:lnTo>
                    <a:pt x="460375" y="399021"/>
                  </a:lnTo>
                  <a:lnTo>
                    <a:pt x="291172" y="399021"/>
                  </a:lnTo>
                  <a:lnTo>
                    <a:pt x="291172" y="413804"/>
                  </a:lnTo>
                  <a:lnTo>
                    <a:pt x="291172" y="474294"/>
                  </a:lnTo>
                  <a:lnTo>
                    <a:pt x="219798" y="474294"/>
                  </a:lnTo>
                  <a:lnTo>
                    <a:pt x="219798" y="413829"/>
                  </a:lnTo>
                  <a:lnTo>
                    <a:pt x="291172" y="413804"/>
                  </a:lnTo>
                  <a:lnTo>
                    <a:pt x="291172" y="399021"/>
                  </a:lnTo>
                  <a:lnTo>
                    <a:pt x="50584" y="399021"/>
                  </a:lnTo>
                  <a:lnTo>
                    <a:pt x="36715" y="396201"/>
                  </a:lnTo>
                  <a:lnTo>
                    <a:pt x="25374" y="388543"/>
                  </a:lnTo>
                  <a:lnTo>
                    <a:pt x="17716" y="377202"/>
                  </a:lnTo>
                  <a:lnTo>
                    <a:pt x="14897" y="363321"/>
                  </a:lnTo>
                  <a:lnTo>
                    <a:pt x="14897" y="93726"/>
                  </a:lnTo>
                  <a:lnTo>
                    <a:pt x="17716" y="79844"/>
                  </a:lnTo>
                  <a:lnTo>
                    <a:pt x="25374" y="68491"/>
                  </a:lnTo>
                  <a:lnTo>
                    <a:pt x="36715" y="60845"/>
                  </a:lnTo>
                  <a:lnTo>
                    <a:pt x="50584" y="58039"/>
                  </a:lnTo>
                  <a:lnTo>
                    <a:pt x="118618" y="58039"/>
                  </a:lnTo>
                  <a:lnTo>
                    <a:pt x="118618" y="323532"/>
                  </a:lnTo>
                  <a:lnTo>
                    <a:pt x="73431" y="323532"/>
                  </a:lnTo>
                  <a:lnTo>
                    <a:pt x="70091" y="326872"/>
                  </a:lnTo>
                  <a:lnTo>
                    <a:pt x="70091" y="335076"/>
                  </a:lnTo>
                  <a:lnTo>
                    <a:pt x="73431" y="338416"/>
                  </a:lnTo>
                  <a:lnTo>
                    <a:pt x="437515" y="338416"/>
                  </a:lnTo>
                  <a:lnTo>
                    <a:pt x="440855" y="335076"/>
                  </a:lnTo>
                  <a:lnTo>
                    <a:pt x="440855" y="326872"/>
                  </a:lnTo>
                  <a:lnTo>
                    <a:pt x="437515" y="323532"/>
                  </a:lnTo>
                  <a:lnTo>
                    <a:pt x="381546" y="323532"/>
                  </a:lnTo>
                  <a:lnTo>
                    <a:pt x="381546" y="223126"/>
                  </a:lnTo>
                  <a:lnTo>
                    <a:pt x="379272" y="211848"/>
                  </a:lnTo>
                  <a:lnTo>
                    <a:pt x="377342" y="209003"/>
                  </a:lnTo>
                  <a:lnTo>
                    <a:pt x="373049" y="202628"/>
                  </a:lnTo>
                  <a:lnTo>
                    <a:pt x="366649" y="198323"/>
                  </a:lnTo>
                  <a:lnTo>
                    <a:pt x="366649" y="215341"/>
                  </a:lnTo>
                  <a:lnTo>
                    <a:pt x="366649" y="323532"/>
                  </a:lnTo>
                  <a:lnTo>
                    <a:pt x="284492" y="323532"/>
                  </a:lnTo>
                  <a:lnTo>
                    <a:pt x="284492" y="215341"/>
                  </a:lnTo>
                  <a:lnTo>
                    <a:pt x="290830" y="209003"/>
                  </a:lnTo>
                  <a:lnTo>
                    <a:pt x="360324" y="209003"/>
                  </a:lnTo>
                  <a:lnTo>
                    <a:pt x="366649" y="215341"/>
                  </a:lnTo>
                  <a:lnTo>
                    <a:pt x="366649" y="198323"/>
                  </a:lnTo>
                  <a:lnTo>
                    <a:pt x="363816" y="196405"/>
                  </a:lnTo>
                  <a:lnTo>
                    <a:pt x="352539" y="194119"/>
                  </a:lnTo>
                  <a:lnTo>
                    <a:pt x="306057" y="194119"/>
                  </a:lnTo>
                  <a:lnTo>
                    <a:pt x="306057" y="126072"/>
                  </a:lnTo>
                  <a:lnTo>
                    <a:pt x="303784" y="114795"/>
                  </a:lnTo>
                  <a:lnTo>
                    <a:pt x="301866" y="111950"/>
                  </a:lnTo>
                  <a:lnTo>
                    <a:pt x="297561" y="105575"/>
                  </a:lnTo>
                  <a:lnTo>
                    <a:pt x="291172" y="101269"/>
                  </a:lnTo>
                  <a:lnTo>
                    <a:pt x="291172" y="118287"/>
                  </a:lnTo>
                  <a:lnTo>
                    <a:pt x="291172" y="195072"/>
                  </a:lnTo>
                  <a:lnTo>
                    <a:pt x="269595" y="223126"/>
                  </a:lnTo>
                  <a:lnTo>
                    <a:pt x="269595" y="323532"/>
                  </a:lnTo>
                  <a:lnTo>
                    <a:pt x="209003" y="323532"/>
                  </a:lnTo>
                  <a:lnTo>
                    <a:pt x="209003" y="118287"/>
                  </a:lnTo>
                  <a:lnTo>
                    <a:pt x="215341" y="111950"/>
                  </a:lnTo>
                  <a:lnTo>
                    <a:pt x="284835" y="111950"/>
                  </a:lnTo>
                  <a:lnTo>
                    <a:pt x="291172" y="118287"/>
                  </a:lnTo>
                  <a:lnTo>
                    <a:pt x="291172" y="101269"/>
                  </a:lnTo>
                  <a:lnTo>
                    <a:pt x="288340" y="99352"/>
                  </a:lnTo>
                  <a:lnTo>
                    <a:pt x="277050" y="97066"/>
                  </a:lnTo>
                  <a:lnTo>
                    <a:pt x="230581" y="97066"/>
                  </a:lnTo>
                  <a:lnTo>
                    <a:pt x="230581" y="58039"/>
                  </a:lnTo>
                  <a:lnTo>
                    <a:pt x="460375" y="58039"/>
                  </a:lnTo>
                  <a:lnTo>
                    <a:pt x="474256" y="60845"/>
                  </a:lnTo>
                  <a:lnTo>
                    <a:pt x="485609" y="68491"/>
                  </a:lnTo>
                  <a:lnTo>
                    <a:pt x="493255" y="79844"/>
                  </a:lnTo>
                  <a:lnTo>
                    <a:pt x="496062" y="93726"/>
                  </a:lnTo>
                  <a:lnTo>
                    <a:pt x="496062" y="57924"/>
                  </a:lnTo>
                  <a:lnTo>
                    <a:pt x="480047" y="47117"/>
                  </a:lnTo>
                  <a:lnTo>
                    <a:pt x="460375" y="43141"/>
                  </a:lnTo>
                  <a:lnTo>
                    <a:pt x="230581" y="43141"/>
                  </a:lnTo>
                  <a:lnTo>
                    <a:pt x="230581" y="29019"/>
                  </a:lnTo>
                  <a:lnTo>
                    <a:pt x="228307" y="17729"/>
                  </a:lnTo>
                  <a:lnTo>
                    <a:pt x="226390" y="14897"/>
                  </a:lnTo>
                  <a:lnTo>
                    <a:pt x="222072" y="8509"/>
                  </a:lnTo>
                  <a:lnTo>
                    <a:pt x="215671" y="4191"/>
                  </a:lnTo>
                  <a:lnTo>
                    <a:pt x="215671" y="21234"/>
                  </a:lnTo>
                  <a:lnTo>
                    <a:pt x="215671" y="98018"/>
                  </a:lnTo>
                  <a:lnTo>
                    <a:pt x="194106" y="126072"/>
                  </a:lnTo>
                  <a:lnTo>
                    <a:pt x="194106" y="323532"/>
                  </a:lnTo>
                  <a:lnTo>
                    <a:pt x="133515" y="323532"/>
                  </a:lnTo>
                  <a:lnTo>
                    <a:pt x="133515" y="58039"/>
                  </a:lnTo>
                  <a:lnTo>
                    <a:pt x="133515" y="21234"/>
                  </a:lnTo>
                  <a:lnTo>
                    <a:pt x="139852" y="14897"/>
                  </a:lnTo>
                  <a:lnTo>
                    <a:pt x="209346" y="14897"/>
                  </a:lnTo>
                  <a:lnTo>
                    <a:pt x="215671" y="21234"/>
                  </a:lnTo>
                  <a:lnTo>
                    <a:pt x="215671" y="4191"/>
                  </a:lnTo>
                  <a:lnTo>
                    <a:pt x="212852" y="2286"/>
                  </a:lnTo>
                  <a:lnTo>
                    <a:pt x="201561" y="0"/>
                  </a:lnTo>
                  <a:lnTo>
                    <a:pt x="147637" y="0"/>
                  </a:lnTo>
                  <a:lnTo>
                    <a:pt x="136359" y="2286"/>
                  </a:lnTo>
                  <a:lnTo>
                    <a:pt x="127127" y="8509"/>
                  </a:lnTo>
                  <a:lnTo>
                    <a:pt x="120904" y="17729"/>
                  </a:lnTo>
                  <a:lnTo>
                    <a:pt x="118618" y="29019"/>
                  </a:lnTo>
                  <a:lnTo>
                    <a:pt x="118618" y="43141"/>
                  </a:lnTo>
                  <a:lnTo>
                    <a:pt x="50584" y="43141"/>
                  </a:lnTo>
                  <a:lnTo>
                    <a:pt x="30924" y="47117"/>
                  </a:lnTo>
                  <a:lnTo>
                    <a:pt x="14833" y="57962"/>
                  </a:lnTo>
                  <a:lnTo>
                    <a:pt x="3987" y="74041"/>
                  </a:lnTo>
                  <a:lnTo>
                    <a:pt x="0" y="93726"/>
                  </a:lnTo>
                  <a:lnTo>
                    <a:pt x="0" y="363321"/>
                  </a:lnTo>
                  <a:lnTo>
                    <a:pt x="3987" y="382981"/>
                  </a:lnTo>
                  <a:lnTo>
                    <a:pt x="14833" y="399072"/>
                  </a:lnTo>
                  <a:lnTo>
                    <a:pt x="30924" y="409917"/>
                  </a:lnTo>
                  <a:lnTo>
                    <a:pt x="50584" y="413905"/>
                  </a:lnTo>
                  <a:lnTo>
                    <a:pt x="204889" y="413842"/>
                  </a:lnTo>
                  <a:lnTo>
                    <a:pt x="204889" y="474294"/>
                  </a:lnTo>
                  <a:lnTo>
                    <a:pt x="100393" y="474294"/>
                  </a:lnTo>
                  <a:lnTo>
                    <a:pt x="97053" y="477647"/>
                  </a:lnTo>
                  <a:lnTo>
                    <a:pt x="97053" y="485863"/>
                  </a:lnTo>
                  <a:lnTo>
                    <a:pt x="100393" y="489204"/>
                  </a:lnTo>
                  <a:lnTo>
                    <a:pt x="410565" y="489204"/>
                  </a:lnTo>
                  <a:lnTo>
                    <a:pt x="413893" y="485863"/>
                  </a:lnTo>
                  <a:lnTo>
                    <a:pt x="413893" y="477647"/>
                  </a:lnTo>
                  <a:lnTo>
                    <a:pt x="410565" y="474294"/>
                  </a:lnTo>
                  <a:lnTo>
                    <a:pt x="306057" y="474294"/>
                  </a:lnTo>
                  <a:lnTo>
                    <a:pt x="306057" y="413791"/>
                  </a:lnTo>
                  <a:lnTo>
                    <a:pt x="348449" y="413778"/>
                  </a:lnTo>
                  <a:lnTo>
                    <a:pt x="460375" y="413905"/>
                  </a:lnTo>
                  <a:lnTo>
                    <a:pt x="461314" y="413715"/>
                  </a:lnTo>
                  <a:lnTo>
                    <a:pt x="506984" y="382981"/>
                  </a:lnTo>
                  <a:lnTo>
                    <a:pt x="510959" y="363321"/>
                  </a:lnTo>
                  <a:lnTo>
                    <a:pt x="510959" y="93726"/>
                  </a:lnTo>
                  <a:close/>
                </a:path>
                <a:path w="2924810" h="489585">
                  <a:moveTo>
                    <a:pt x="1599819" y="238112"/>
                  </a:moveTo>
                  <a:lnTo>
                    <a:pt x="1597025" y="206667"/>
                  </a:lnTo>
                  <a:lnTo>
                    <a:pt x="1588236" y="176847"/>
                  </a:lnTo>
                  <a:lnTo>
                    <a:pt x="1583372" y="167627"/>
                  </a:lnTo>
                  <a:lnTo>
                    <a:pt x="1583372" y="237959"/>
                  </a:lnTo>
                  <a:lnTo>
                    <a:pt x="1580464" y="265328"/>
                  </a:lnTo>
                  <a:lnTo>
                    <a:pt x="1559496" y="315341"/>
                  </a:lnTo>
                  <a:lnTo>
                    <a:pt x="1520672" y="354469"/>
                  </a:lnTo>
                  <a:lnTo>
                    <a:pt x="1470825" y="375818"/>
                  </a:lnTo>
                  <a:lnTo>
                    <a:pt x="1443482" y="378929"/>
                  </a:lnTo>
                  <a:lnTo>
                    <a:pt x="1425524" y="378091"/>
                  </a:lnTo>
                  <a:lnTo>
                    <a:pt x="1374533" y="362483"/>
                  </a:lnTo>
                  <a:lnTo>
                    <a:pt x="1369936" y="360045"/>
                  </a:lnTo>
                  <a:lnTo>
                    <a:pt x="1364373" y="359956"/>
                  </a:lnTo>
                  <a:lnTo>
                    <a:pt x="1298257" y="392023"/>
                  </a:lnTo>
                  <a:lnTo>
                    <a:pt x="1298194" y="391896"/>
                  </a:lnTo>
                  <a:lnTo>
                    <a:pt x="1328432" y="329590"/>
                  </a:lnTo>
                  <a:lnTo>
                    <a:pt x="1327912" y="323202"/>
                  </a:lnTo>
                  <a:lnTo>
                    <a:pt x="1305191" y="279196"/>
                  </a:lnTo>
                  <a:lnTo>
                    <a:pt x="1298727" y="235940"/>
                  </a:lnTo>
                  <a:lnTo>
                    <a:pt x="1301559" y="208076"/>
                  </a:lnTo>
                  <a:lnTo>
                    <a:pt x="1322755" y="157327"/>
                  </a:lnTo>
                  <a:lnTo>
                    <a:pt x="1362265" y="117983"/>
                  </a:lnTo>
                  <a:lnTo>
                    <a:pt x="1413116" y="97015"/>
                  </a:lnTo>
                  <a:lnTo>
                    <a:pt x="1441056" y="94310"/>
                  </a:lnTo>
                  <a:lnTo>
                    <a:pt x="1469199" y="97066"/>
                  </a:lnTo>
                  <a:lnTo>
                    <a:pt x="1520367" y="118402"/>
                  </a:lnTo>
                  <a:lnTo>
                    <a:pt x="1560004" y="158394"/>
                  </a:lnTo>
                  <a:lnTo>
                    <a:pt x="1580857" y="209765"/>
                  </a:lnTo>
                  <a:lnTo>
                    <a:pt x="1583372" y="237959"/>
                  </a:lnTo>
                  <a:lnTo>
                    <a:pt x="1583372" y="167627"/>
                  </a:lnTo>
                  <a:lnTo>
                    <a:pt x="1573745" y="149352"/>
                  </a:lnTo>
                  <a:lnTo>
                    <a:pt x="1553832" y="124879"/>
                  </a:lnTo>
                  <a:lnTo>
                    <a:pt x="1529537" y="104736"/>
                  </a:lnTo>
                  <a:lnTo>
                    <a:pt x="1510182" y="94310"/>
                  </a:lnTo>
                  <a:lnTo>
                    <a:pt x="1502181" y="89992"/>
                  </a:lnTo>
                  <a:lnTo>
                    <a:pt x="1472463" y="80937"/>
                  </a:lnTo>
                  <a:lnTo>
                    <a:pt x="1441043" y="77851"/>
                  </a:lnTo>
                  <a:lnTo>
                    <a:pt x="1409890" y="80873"/>
                  </a:lnTo>
                  <a:lnTo>
                    <a:pt x="1353172" y="104279"/>
                  </a:lnTo>
                  <a:lnTo>
                    <a:pt x="1309077" y="148170"/>
                  </a:lnTo>
                  <a:lnTo>
                    <a:pt x="1285443" y="204787"/>
                  </a:lnTo>
                  <a:lnTo>
                    <a:pt x="1282280" y="236004"/>
                  </a:lnTo>
                  <a:lnTo>
                    <a:pt x="1284046" y="260438"/>
                  </a:lnTo>
                  <a:lnTo>
                    <a:pt x="1289494" y="284124"/>
                  </a:lnTo>
                  <a:lnTo>
                    <a:pt x="1298511" y="306679"/>
                  </a:lnTo>
                  <a:lnTo>
                    <a:pt x="1311008" y="327799"/>
                  </a:lnTo>
                  <a:lnTo>
                    <a:pt x="1280337" y="391045"/>
                  </a:lnTo>
                  <a:lnTo>
                    <a:pt x="1280426" y="392023"/>
                  </a:lnTo>
                  <a:lnTo>
                    <a:pt x="1281531" y="398564"/>
                  </a:lnTo>
                  <a:lnTo>
                    <a:pt x="1289786" y="406819"/>
                  </a:lnTo>
                  <a:lnTo>
                    <a:pt x="1293939" y="408495"/>
                  </a:lnTo>
                  <a:lnTo>
                    <a:pt x="1300645" y="408495"/>
                  </a:lnTo>
                  <a:lnTo>
                    <a:pt x="1303121" y="407936"/>
                  </a:lnTo>
                  <a:lnTo>
                    <a:pt x="1335951" y="392023"/>
                  </a:lnTo>
                  <a:lnTo>
                    <a:pt x="1366862" y="377037"/>
                  </a:lnTo>
                  <a:lnTo>
                    <a:pt x="1385036" y="385216"/>
                  </a:lnTo>
                  <a:lnTo>
                    <a:pt x="1404099" y="391045"/>
                  </a:lnTo>
                  <a:lnTo>
                    <a:pt x="1423758" y="394449"/>
                  </a:lnTo>
                  <a:lnTo>
                    <a:pt x="1443761" y="395376"/>
                  </a:lnTo>
                  <a:lnTo>
                    <a:pt x="1474279" y="391896"/>
                  </a:lnTo>
                  <a:lnTo>
                    <a:pt x="1510131" y="378929"/>
                  </a:lnTo>
                  <a:lnTo>
                    <a:pt x="1553629" y="348348"/>
                  </a:lnTo>
                  <a:lnTo>
                    <a:pt x="1587614" y="297662"/>
                  </a:lnTo>
                  <a:lnTo>
                    <a:pt x="1596580" y="268655"/>
                  </a:lnTo>
                  <a:lnTo>
                    <a:pt x="1599819" y="238112"/>
                  </a:lnTo>
                  <a:close/>
                </a:path>
                <a:path w="2924810" h="489585">
                  <a:moveTo>
                    <a:pt x="1704619" y="236728"/>
                  </a:moveTo>
                  <a:lnTo>
                    <a:pt x="1700961" y="204914"/>
                  </a:lnTo>
                  <a:lnTo>
                    <a:pt x="1690954" y="179209"/>
                  </a:lnTo>
                  <a:lnTo>
                    <a:pt x="1675980" y="162013"/>
                  </a:lnTo>
                  <a:lnTo>
                    <a:pt x="1657464" y="155752"/>
                  </a:lnTo>
                  <a:lnTo>
                    <a:pt x="1653743" y="155968"/>
                  </a:lnTo>
                  <a:lnTo>
                    <a:pt x="1652041" y="156286"/>
                  </a:lnTo>
                  <a:lnTo>
                    <a:pt x="1631810" y="116027"/>
                  </a:lnTo>
                  <a:lnTo>
                    <a:pt x="1604276" y="80860"/>
                  </a:lnTo>
                  <a:lnTo>
                    <a:pt x="1570443" y="51752"/>
                  </a:lnTo>
                  <a:lnTo>
                    <a:pt x="1531289" y="29730"/>
                  </a:lnTo>
                  <a:lnTo>
                    <a:pt x="1487817" y="15786"/>
                  </a:lnTo>
                  <a:lnTo>
                    <a:pt x="1441043" y="10909"/>
                  </a:lnTo>
                  <a:lnTo>
                    <a:pt x="1394269" y="15786"/>
                  </a:lnTo>
                  <a:lnTo>
                    <a:pt x="1350810" y="29730"/>
                  </a:lnTo>
                  <a:lnTo>
                    <a:pt x="1311656" y="51752"/>
                  </a:lnTo>
                  <a:lnTo>
                    <a:pt x="1277810" y="80860"/>
                  </a:lnTo>
                  <a:lnTo>
                    <a:pt x="1250276" y="116027"/>
                  </a:lnTo>
                  <a:lnTo>
                    <a:pt x="1230045" y="156286"/>
                  </a:lnTo>
                  <a:lnTo>
                    <a:pt x="1226629" y="155778"/>
                  </a:lnTo>
                  <a:lnTo>
                    <a:pt x="1191133" y="179209"/>
                  </a:lnTo>
                  <a:lnTo>
                    <a:pt x="1177467" y="236728"/>
                  </a:lnTo>
                  <a:lnTo>
                    <a:pt x="1181112" y="268541"/>
                  </a:lnTo>
                  <a:lnTo>
                    <a:pt x="1191133" y="294246"/>
                  </a:lnTo>
                  <a:lnTo>
                    <a:pt x="1206093" y="311442"/>
                  </a:lnTo>
                  <a:lnTo>
                    <a:pt x="1224762" y="317703"/>
                  </a:lnTo>
                  <a:lnTo>
                    <a:pt x="1228293" y="317500"/>
                  </a:lnTo>
                  <a:lnTo>
                    <a:pt x="1229995" y="317182"/>
                  </a:lnTo>
                  <a:lnTo>
                    <a:pt x="1242987" y="312521"/>
                  </a:lnTo>
                  <a:lnTo>
                    <a:pt x="1245133" y="307924"/>
                  </a:lnTo>
                  <a:lnTo>
                    <a:pt x="1243698" y="303695"/>
                  </a:lnTo>
                  <a:lnTo>
                    <a:pt x="1238897" y="287388"/>
                  </a:lnTo>
                  <a:lnTo>
                    <a:pt x="1235456" y="270764"/>
                  </a:lnTo>
                  <a:lnTo>
                    <a:pt x="1233385" y="253860"/>
                  </a:lnTo>
                  <a:lnTo>
                    <a:pt x="1232700" y="236728"/>
                  </a:lnTo>
                  <a:lnTo>
                    <a:pt x="1238211" y="189014"/>
                  </a:lnTo>
                  <a:lnTo>
                    <a:pt x="1253909" y="145186"/>
                  </a:lnTo>
                  <a:lnTo>
                    <a:pt x="1278521" y="106489"/>
                  </a:lnTo>
                  <a:lnTo>
                    <a:pt x="1310805" y="74206"/>
                  </a:lnTo>
                  <a:lnTo>
                    <a:pt x="1349502" y="49593"/>
                  </a:lnTo>
                  <a:lnTo>
                    <a:pt x="1393329" y="33896"/>
                  </a:lnTo>
                  <a:lnTo>
                    <a:pt x="1441043" y="28384"/>
                  </a:lnTo>
                  <a:lnTo>
                    <a:pt x="1488757" y="33896"/>
                  </a:lnTo>
                  <a:lnTo>
                    <a:pt x="1532585" y="49593"/>
                  </a:lnTo>
                  <a:lnTo>
                    <a:pt x="1571282" y="74206"/>
                  </a:lnTo>
                  <a:lnTo>
                    <a:pt x="1603565" y="106489"/>
                  </a:lnTo>
                  <a:lnTo>
                    <a:pt x="1628190" y="145186"/>
                  </a:lnTo>
                  <a:lnTo>
                    <a:pt x="1643888" y="189014"/>
                  </a:lnTo>
                  <a:lnTo>
                    <a:pt x="1649399" y="236728"/>
                  </a:lnTo>
                  <a:lnTo>
                    <a:pt x="1648294" y="258394"/>
                  </a:lnTo>
                  <a:lnTo>
                    <a:pt x="1639519" y="300316"/>
                  </a:lnTo>
                  <a:lnTo>
                    <a:pt x="1601571" y="369328"/>
                  </a:lnTo>
                  <a:lnTo>
                    <a:pt x="1563166" y="405282"/>
                  </a:lnTo>
                  <a:lnTo>
                    <a:pt x="1516634" y="430669"/>
                  </a:lnTo>
                  <a:lnTo>
                    <a:pt x="1463890" y="443560"/>
                  </a:lnTo>
                  <a:lnTo>
                    <a:pt x="1460131" y="437553"/>
                  </a:lnTo>
                  <a:lnTo>
                    <a:pt x="1454873" y="432866"/>
                  </a:lnTo>
                  <a:lnTo>
                    <a:pt x="1448422" y="429818"/>
                  </a:lnTo>
                  <a:lnTo>
                    <a:pt x="1441107" y="428764"/>
                  </a:lnTo>
                  <a:lnTo>
                    <a:pt x="1431886" y="430631"/>
                  </a:lnTo>
                  <a:lnTo>
                    <a:pt x="1424203" y="435635"/>
                  </a:lnTo>
                  <a:lnTo>
                    <a:pt x="1418818" y="443052"/>
                  </a:lnTo>
                  <a:lnTo>
                    <a:pt x="1416507" y="452158"/>
                  </a:lnTo>
                  <a:lnTo>
                    <a:pt x="1418056" y="462267"/>
                  </a:lnTo>
                  <a:lnTo>
                    <a:pt x="1423289" y="470585"/>
                  </a:lnTo>
                  <a:lnTo>
                    <a:pt x="1431302" y="476224"/>
                  </a:lnTo>
                  <a:lnTo>
                    <a:pt x="1441234" y="478294"/>
                  </a:lnTo>
                  <a:lnTo>
                    <a:pt x="1449133" y="476999"/>
                  </a:lnTo>
                  <a:lnTo>
                    <a:pt x="1455991" y="473417"/>
                  </a:lnTo>
                  <a:lnTo>
                    <a:pt x="1461363" y="467956"/>
                  </a:lnTo>
                  <a:lnTo>
                    <a:pt x="1464830" y="461035"/>
                  </a:lnTo>
                  <a:lnTo>
                    <a:pt x="1511007" y="451231"/>
                  </a:lnTo>
                  <a:lnTo>
                    <a:pt x="1553197" y="432498"/>
                  </a:lnTo>
                  <a:lnTo>
                    <a:pt x="1590332" y="405904"/>
                  </a:lnTo>
                  <a:lnTo>
                    <a:pt x="1621332" y="372516"/>
                  </a:lnTo>
                  <a:lnTo>
                    <a:pt x="1645831" y="331952"/>
                  </a:lnTo>
                  <a:lnTo>
                    <a:pt x="1652117" y="317182"/>
                  </a:lnTo>
                  <a:lnTo>
                    <a:pt x="1655521" y="317690"/>
                  </a:lnTo>
                  <a:lnTo>
                    <a:pt x="1657464" y="317703"/>
                  </a:lnTo>
                  <a:lnTo>
                    <a:pt x="1675980" y="311442"/>
                  </a:lnTo>
                  <a:lnTo>
                    <a:pt x="1690954" y="294246"/>
                  </a:lnTo>
                  <a:lnTo>
                    <a:pt x="1700961" y="268541"/>
                  </a:lnTo>
                  <a:lnTo>
                    <a:pt x="1704619" y="236728"/>
                  </a:lnTo>
                  <a:close/>
                </a:path>
                <a:path w="2924810" h="489585">
                  <a:moveTo>
                    <a:pt x="2924479" y="260489"/>
                  </a:moveTo>
                  <a:lnTo>
                    <a:pt x="2894215" y="233629"/>
                  </a:lnTo>
                  <a:lnTo>
                    <a:pt x="2879852" y="231394"/>
                  </a:lnTo>
                  <a:lnTo>
                    <a:pt x="2871990" y="231394"/>
                  </a:lnTo>
                  <a:lnTo>
                    <a:pt x="2863697" y="233311"/>
                  </a:lnTo>
                  <a:lnTo>
                    <a:pt x="2847822" y="240322"/>
                  </a:lnTo>
                  <a:lnTo>
                    <a:pt x="2805988" y="258102"/>
                  </a:lnTo>
                  <a:lnTo>
                    <a:pt x="2805988" y="214033"/>
                  </a:lnTo>
                  <a:lnTo>
                    <a:pt x="2804122" y="204724"/>
                  </a:lnTo>
                  <a:lnTo>
                    <a:pt x="2803880" y="203542"/>
                  </a:lnTo>
                  <a:lnTo>
                    <a:pt x="2798127" y="194970"/>
                  </a:lnTo>
                  <a:lnTo>
                    <a:pt x="2789593" y="189191"/>
                  </a:lnTo>
                  <a:lnTo>
                    <a:pt x="2788412" y="188963"/>
                  </a:lnTo>
                  <a:lnTo>
                    <a:pt x="2788412" y="208902"/>
                  </a:lnTo>
                  <a:lnTo>
                    <a:pt x="2788412" y="265468"/>
                  </a:lnTo>
                  <a:lnTo>
                    <a:pt x="2718498" y="294614"/>
                  </a:lnTo>
                  <a:lnTo>
                    <a:pt x="2718498" y="208902"/>
                  </a:lnTo>
                  <a:lnTo>
                    <a:pt x="2722638" y="204724"/>
                  </a:lnTo>
                  <a:lnTo>
                    <a:pt x="2784271" y="204724"/>
                  </a:lnTo>
                  <a:lnTo>
                    <a:pt x="2788412" y="208902"/>
                  </a:lnTo>
                  <a:lnTo>
                    <a:pt x="2788412" y="188963"/>
                  </a:lnTo>
                  <a:lnTo>
                    <a:pt x="2787281" y="188722"/>
                  </a:lnTo>
                  <a:lnTo>
                    <a:pt x="2779166" y="187071"/>
                  </a:lnTo>
                  <a:lnTo>
                    <a:pt x="2724556" y="187071"/>
                  </a:lnTo>
                  <a:lnTo>
                    <a:pt x="2721445" y="187629"/>
                  </a:lnTo>
                  <a:lnTo>
                    <a:pt x="2718498" y="188722"/>
                  </a:lnTo>
                  <a:lnTo>
                    <a:pt x="2718498" y="118897"/>
                  </a:lnTo>
                  <a:lnTo>
                    <a:pt x="2700934" y="93827"/>
                  </a:lnTo>
                  <a:lnTo>
                    <a:pt x="2700934" y="113766"/>
                  </a:lnTo>
                  <a:lnTo>
                    <a:pt x="2700934" y="301904"/>
                  </a:lnTo>
                  <a:lnTo>
                    <a:pt x="2673223" y="313385"/>
                  </a:lnTo>
                  <a:lnTo>
                    <a:pt x="2674645" y="306400"/>
                  </a:lnTo>
                  <a:lnTo>
                    <a:pt x="2674924" y="301675"/>
                  </a:lnTo>
                  <a:lnTo>
                    <a:pt x="2674188" y="294119"/>
                  </a:lnTo>
                  <a:lnTo>
                    <a:pt x="2672016" y="291426"/>
                  </a:lnTo>
                  <a:lnTo>
                    <a:pt x="2631008" y="278942"/>
                  </a:lnTo>
                  <a:lnTo>
                    <a:pt x="2631008" y="273596"/>
                  </a:lnTo>
                  <a:lnTo>
                    <a:pt x="2631008" y="167944"/>
                  </a:lnTo>
                  <a:lnTo>
                    <a:pt x="2631008" y="151942"/>
                  </a:lnTo>
                  <a:lnTo>
                    <a:pt x="2631008" y="113766"/>
                  </a:lnTo>
                  <a:lnTo>
                    <a:pt x="2635161" y="109588"/>
                  </a:lnTo>
                  <a:lnTo>
                    <a:pt x="2696781" y="109588"/>
                  </a:lnTo>
                  <a:lnTo>
                    <a:pt x="2700934" y="113766"/>
                  </a:lnTo>
                  <a:lnTo>
                    <a:pt x="2700934" y="93827"/>
                  </a:lnTo>
                  <a:lnTo>
                    <a:pt x="2691688" y="91935"/>
                  </a:lnTo>
                  <a:lnTo>
                    <a:pt x="2640253" y="91935"/>
                  </a:lnTo>
                  <a:lnTo>
                    <a:pt x="2629827" y="94056"/>
                  </a:lnTo>
                  <a:lnTo>
                    <a:pt x="2621305" y="99847"/>
                  </a:lnTo>
                  <a:lnTo>
                    <a:pt x="2615552" y="108419"/>
                  </a:lnTo>
                  <a:lnTo>
                    <a:pt x="2613444" y="118897"/>
                  </a:lnTo>
                  <a:lnTo>
                    <a:pt x="2613444" y="151942"/>
                  </a:lnTo>
                  <a:lnTo>
                    <a:pt x="2613444" y="172123"/>
                  </a:lnTo>
                  <a:lnTo>
                    <a:pt x="2613444" y="273596"/>
                  </a:lnTo>
                  <a:lnTo>
                    <a:pt x="2594889" y="267944"/>
                  </a:lnTo>
                  <a:lnTo>
                    <a:pt x="2553589" y="255371"/>
                  </a:lnTo>
                  <a:lnTo>
                    <a:pt x="2548636" y="254266"/>
                  </a:lnTo>
                  <a:lnTo>
                    <a:pt x="2543530" y="253504"/>
                  </a:lnTo>
                  <a:lnTo>
                    <a:pt x="2543530" y="172123"/>
                  </a:lnTo>
                  <a:lnTo>
                    <a:pt x="2547683" y="167944"/>
                  </a:lnTo>
                  <a:lnTo>
                    <a:pt x="2609304" y="167944"/>
                  </a:lnTo>
                  <a:lnTo>
                    <a:pt x="2613444" y="172123"/>
                  </a:lnTo>
                  <a:lnTo>
                    <a:pt x="2613444" y="151942"/>
                  </a:lnTo>
                  <a:lnTo>
                    <a:pt x="2610497" y="150837"/>
                  </a:lnTo>
                  <a:lnTo>
                    <a:pt x="2607386" y="150291"/>
                  </a:lnTo>
                  <a:lnTo>
                    <a:pt x="2552776" y="150291"/>
                  </a:lnTo>
                  <a:lnTo>
                    <a:pt x="2542349" y="152412"/>
                  </a:lnTo>
                  <a:lnTo>
                    <a:pt x="2533827" y="158191"/>
                  </a:lnTo>
                  <a:lnTo>
                    <a:pt x="2528074" y="166763"/>
                  </a:lnTo>
                  <a:lnTo>
                    <a:pt x="2525966" y="177253"/>
                  </a:lnTo>
                  <a:lnTo>
                    <a:pt x="2525966" y="252196"/>
                  </a:lnTo>
                  <a:lnTo>
                    <a:pt x="2525484" y="252196"/>
                  </a:lnTo>
                  <a:lnTo>
                    <a:pt x="2485796" y="257390"/>
                  </a:lnTo>
                  <a:lnTo>
                    <a:pt x="2449779" y="270078"/>
                  </a:lnTo>
                  <a:lnTo>
                    <a:pt x="2335873" y="338963"/>
                  </a:lnTo>
                  <a:lnTo>
                    <a:pt x="2334107" y="340017"/>
                  </a:lnTo>
                  <a:lnTo>
                    <a:pt x="2332863" y="341718"/>
                  </a:lnTo>
                  <a:lnTo>
                    <a:pt x="2331872" y="345770"/>
                  </a:lnTo>
                  <a:lnTo>
                    <a:pt x="2332164" y="347865"/>
                  </a:lnTo>
                  <a:lnTo>
                    <a:pt x="2333307" y="349846"/>
                  </a:lnTo>
                  <a:lnTo>
                    <a:pt x="2334818" y="352145"/>
                  </a:lnTo>
                  <a:lnTo>
                    <a:pt x="2337308" y="353517"/>
                  </a:lnTo>
                  <a:lnTo>
                    <a:pt x="2341245" y="353517"/>
                  </a:lnTo>
                  <a:lnTo>
                    <a:pt x="2342642" y="353123"/>
                  </a:lnTo>
                  <a:lnTo>
                    <a:pt x="2344115" y="352336"/>
                  </a:lnTo>
                  <a:lnTo>
                    <a:pt x="2454046" y="285673"/>
                  </a:lnTo>
                  <a:lnTo>
                    <a:pt x="2460650" y="282600"/>
                  </a:lnTo>
                  <a:lnTo>
                    <a:pt x="2476512" y="276542"/>
                  </a:lnTo>
                  <a:lnTo>
                    <a:pt x="2498928" y="270611"/>
                  </a:lnTo>
                  <a:lnTo>
                    <a:pt x="2525204" y="267944"/>
                  </a:lnTo>
                  <a:lnTo>
                    <a:pt x="2532329" y="268058"/>
                  </a:lnTo>
                  <a:lnTo>
                    <a:pt x="2537180" y="268478"/>
                  </a:lnTo>
                  <a:lnTo>
                    <a:pt x="2545943" y="269875"/>
                  </a:lnTo>
                  <a:lnTo>
                    <a:pt x="2549982" y="270789"/>
                  </a:lnTo>
                  <a:lnTo>
                    <a:pt x="2659088" y="304076"/>
                  </a:lnTo>
                  <a:lnTo>
                    <a:pt x="2657462" y="311950"/>
                  </a:lnTo>
                  <a:lnTo>
                    <a:pt x="2650845" y="323176"/>
                  </a:lnTo>
                  <a:lnTo>
                    <a:pt x="2650464" y="323557"/>
                  </a:lnTo>
                  <a:lnTo>
                    <a:pt x="2613609" y="333362"/>
                  </a:lnTo>
                  <a:lnTo>
                    <a:pt x="2592438" y="334187"/>
                  </a:lnTo>
                  <a:lnTo>
                    <a:pt x="2584018" y="334187"/>
                  </a:lnTo>
                  <a:lnTo>
                    <a:pt x="2575344" y="334124"/>
                  </a:lnTo>
                  <a:lnTo>
                    <a:pt x="2566403" y="333959"/>
                  </a:lnTo>
                  <a:lnTo>
                    <a:pt x="2557399" y="333667"/>
                  </a:lnTo>
                  <a:lnTo>
                    <a:pt x="2545600" y="333133"/>
                  </a:lnTo>
                  <a:lnTo>
                    <a:pt x="2541105" y="333133"/>
                  </a:lnTo>
                  <a:lnTo>
                    <a:pt x="2537701" y="336334"/>
                  </a:lnTo>
                  <a:lnTo>
                    <a:pt x="2537193" y="344741"/>
                  </a:lnTo>
                  <a:lnTo>
                    <a:pt x="2540431" y="348462"/>
                  </a:lnTo>
                  <a:lnTo>
                    <a:pt x="2551709" y="349084"/>
                  </a:lnTo>
                  <a:lnTo>
                    <a:pt x="2560586" y="349427"/>
                  </a:lnTo>
                  <a:lnTo>
                    <a:pt x="2571318" y="349707"/>
                  </a:lnTo>
                  <a:lnTo>
                    <a:pt x="2583459" y="349821"/>
                  </a:lnTo>
                  <a:lnTo>
                    <a:pt x="2592362" y="349758"/>
                  </a:lnTo>
                  <a:lnTo>
                    <a:pt x="2633573" y="347002"/>
                  </a:lnTo>
                  <a:lnTo>
                    <a:pt x="2660459" y="335546"/>
                  </a:lnTo>
                  <a:lnTo>
                    <a:pt x="2663723" y="334187"/>
                  </a:lnTo>
                  <a:lnTo>
                    <a:pt x="2713672" y="313385"/>
                  </a:lnTo>
                  <a:lnTo>
                    <a:pt x="2758706" y="294614"/>
                  </a:lnTo>
                  <a:lnTo>
                    <a:pt x="2845790" y="258102"/>
                  </a:lnTo>
                  <a:lnTo>
                    <a:pt x="2867939" y="248437"/>
                  </a:lnTo>
                  <a:lnTo>
                    <a:pt x="2873870" y="247027"/>
                  </a:lnTo>
                  <a:lnTo>
                    <a:pt x="2885554" y="247027"/>
                  </a:lnTo>
                  <a:lnTo>
                    <a:pt x="2891117" y="248602"/>
                  </a:lnTo>
                  <a:lnTo>
                    <a:pt x="2896285" y="251764"/>
                  </a:lnTo>
                  <a:lnTo>
                    <a:pt x="2902420" y="255943"/>
                  </a:lnTo>
                  <a:lnTo>
                    <a:pt x="2903677" y="257911"/>
                  </a:lnTo>
                  <a:lnTo>
                    <a:pt x="2904096" y="259549"/>
                  </a:lnTo>
                  <a:lnTo>
                    <a:pt x="2692044" y="415899"/>
                  </a:lnTo>
                  <a:lnTo>
                    <a:pt x="2681897" y="422173"/>
                  </a:lnTo>
                  <a:lnTo>
                    <a:pt x="2670873" y="426770"/>
                  </a:lnTo>
                  <a:lnTo>
                    <a:pt x="2659240" y="429590"/>
                  </a:lnTo>
                  <a:lnTo>
                    <a:pt x="2647289" y="430555"/>
                  </a:lnTo>
                  <a:lnTo>
                    <a:pt x="2643416" y="430555"/>
                  </a:lnTo>
                  <a:lnTo>
                    <a:pt x="2639517" y="430250"/>
                  </a:lnTo>
                  <a:lnTo>
                    <a:pt x="2551760" y="416191"/>
                  </a:lnTo>
                  <a:lnTo>
                    <a:pt x="2452103" y="400202"/>
                  </a:lnTo>
                  <a:lnTo>
                    <a:pt x="2451684" y="400164"/>
                  </a:lnTo>
                  <a:lnTo>
                    <a:pt x="2449360" y="400164"/>
                  </a:lnTo>
                  <a:lnTo>
                    <a:pt x="2447544" y="400799"/>
                  </a:lnTo>
                  <a:lnTo>
                    <a:pt x="2446109" y="401955"/>
                  </a:lnTo>
                  <a:lnTo>
                    <a:pt x="2398179" y="442188"/>
                  </a:lnTo>
                  <a:lnTo>
                    <a:pt x="2397201" y="444055"/>
                  </a:lnTo>
                  <a:lnTo>
                    <a:pt x="2396833" y="448170"/>
                  </a:lnTo>
                  <a:lnTo>
                    <a:pt x="2397468" y="450202"/>
                  </a:lnTo>
                  <a:lnTo>
                    <a:pt x="2398814" y="451815"/>
                  </a:lnTo>
                  <a:lnTo>
                    <a:pt x="2400363" y="453618"/>
                  </a:lnTo>
                  <a:lnTo>
                    <a:pt x="2402548" y="454660"/>
                  </a:lnTo>
                  <a:lnTo>
                    <a:pt x="2406650" y="454660"/>
                  </a:lnTo>
                  <a:lnTo>
                    <a:pt x="2408390" y="454025"/>
                  </a:lnTo>
                  <a:lnTo>
                    <a:pt x="2453449" y="416191"/>
                  </a:lnTo>
                  <a:lnTo>
                    <a:pt x="2633345" y="445122"/>
                  </a:lnTo>
                  <a:lnTo>
                    <a:pt x="2637993" y="445884"/>
                  </a:lnTo>
                  <a:lnTo>
                    <a:pt x="2642755" y="446265"/>
                  </a:lnTo>
                  <a:lnTo>
                    <a:pt x="2647492" y="446265"/>
                  </a:lnTo>
                  <a:lnTo>
                    <a:pt x="2689161" y="436143"/>
                  </a:lnTo>
                  <a:lnTo>
                    <a:pt x="2920530" y="267131"/>
                  </a:lnTo>
                  <a:lnTo>
                    <a:pt x="2923603" y="264718"/>
                  </a:lnTo>
                  <a:lnTo>
                    <a:pt x="2924479" y="260489"/>
                  </a:lnTo>
                  <a:close/>
                </a:path>
              </a:pathLst>
            </a:custGeom>
            <a:solidFill>
              <a:srgbClr val="44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259595" y="4882132"/>
              <a:ext cx="127635" cy="127635"/>
            </a:xfrm>
            <a:custGeom>
              <a:avLst/>
              <a:gdLst/>
              <a:ahLst/>
              <a:cxnLst/>
              <a:rect l="l" t="t" r="r" b="b"/>
              <a:pathLst>
                <a:path w="127635" h="127635">
                  <a:moveTo>
                    <a:pt x="63779" y="127533"/>
                  </a:moveTo>
                  <a:lnTo>
                    <a:pt x="88600" y="122524"/>
                  </a:lnTo>
                  <a:lnTo>
                    <a:pt x="108869" y="108861"/>
                  </a:lnTo>
                  <a:lnTo>
                    <a:pt x="122534" y="88592"/>
                  </a:lnTo>
                  <a:lnTo>
                    <a:pt x="127546" y="63766"/>
                  </a:lnTo>
                  <a:lnTo>
                    <a:pt x="122534" y="38940"/>
                  </a:lnTo>
                  <a:lnTo>
                    <a:pt x="108869" y="18672"/>
                  </a:lnTo>
                  <a:lnTo>
                    <a:pt x="88600" y="5009"/>
                  </a:lnTo>
                  <a:lnTo>
                    <a:pt x="63779" y="0"/>
                  </a:lnTo>
                  <a:lnTo>
                    <a:pt x="38951" y="5009"/>
                  </a:lnTo>
                  <a:lnTo>
                    <a:pt x="18678" y="18672"/>
                  </a:lnTo>
                  <a:lnTo>
                    <a:pt x="5011" y="38940"/>
                  </a:lnTo>
                  <a:lnTo>
                    <a:pt x="0" y="63766"/>
                  </a:lnTo>
                  <a:lnTo>
                    <a:pt x="5011" y="88592"/>
                  </a:lnTo>
                  <a:lnTo>
                    <a:pt x="18678" y="108861"/>
                  </a:lnTo>
                  <a:lnTo>
                    <a:pt x="38951" y="122524"/>
                  </a:lnTo>
                  <a:lnTo>
                    <a:pt x="63779" y="127533"/>
                  </a:lnTo>
                  <a:close/>
                </a:path>
              </a:pathLst>
            </a:custGeom>
            <a:ln w="19011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217058" y="5026445"/>
              <a:ext cx="196215" cy="127000"/>
            </a:xfrm>
            <a:custGeom>
              <a:avLst/>
              <a:gdLst/>
              <a:ahLst/>
              <a:cxnLst/>
              <a:rect l="l" t="t" r="r" b="b"/>
              <a:pathLst>
                <a:path w="196214" h="127000">
                  <a:moveTo>
                    <a:pt x="160972" y="12"/>
                  </a:moveTo>
                  <a:lnTo>
                    <a:pt x="148699" y="7123"/>
                  </a:lnTo>
                  <a:lnTo>
                    <a:pt x="135385" y="12414"/>
                  </a:lnTo>
                  <a:lnTo>
                    <a:pt x="121199" y="15714"/>
                  </a:lnTo>
                  <a:lnTo>
                    <a:pt x="106311" y="16852"/>
                  </a:lnTo>
                  <a:lnTo>
                    <a:pt x="91416" y="15714"/>
                  </a:lnTo>
                  <a:lnTo>
                    <a:pt x="77227" y="12412"/>
                  </a:lnTo>
                  <a:lnTo>
                    <a:pt x="63911" y="7117"/>
                  </a:lnTo>
                  <a:lnTo>
                    <a:pt x="51638" y="0"/>
                  </a:lnTo>
                  <a:lnTo>
                    <a:pt x="30582" y="15733"/>
                  </a:lnTo>
                  <a:lnTo>
                    <a:pt x="14274" y="36315"/>
                  </a:lnTo>
                  <a:lnTo>
                    <a:pt x="3739" y="60736"/>
                  </a:lnTo>
                  <a:lnTo>
                    <a:pt x="0" y="87985"/>
                  </a:lnTo>
                  <a:lnTo>
                    <a:pt x="0" y="101104"/>
                  </a:lnTo>
                  <a:lnTo>
                    <a:pt x="2032" y="111157"/>
                  </a:lnTo>
                  <a:lnTo>
                    <a:pt x="7564" y="119332"/>
                  </a:lnTo>
                  <a:lnTo>
                    <a:pt x="15746" y="124825"/>
                  </a:lnTo>
                  <a:lnTo>
                    <a:pt x="25730" y="126834"/>
                  </a:lnTo>
                  <a:lnTo>
                    <a:pt x="162610" y="126834"/>
                  </a:lnTo>
                  <a:lnTo>
                    <a:pt x="162610" y="120776"/>
                  </a:lnTo>
                  <a:lnTo>
                    <a:pt x="164904" y="96035"/>
                  </a:lnTo>
                  <a:lnTo>
                    <a:pt x="171502" y="72788"/>
                  </a:lnTo>
                  <a:lnTo>
                    <a:pt x="181979" y="51462"/>
                  </a:lnTo>
                  <a:lnTo>
                    <a:pt x="195910" y="32486"/>
                  </a:lnTo>
                  <a:lnTo>
                    <a:pt x="188702" y="22879"/>
                  </a:lnTo>
                  <a:lnTo>
                    <a:pt x="180408" y="14201"/>
                  </a:lnTo>
                  <a:lnTo>
                    <a:pt x="171130" y="6547"/>
                  </a:lnTo>
                  <a:lnTo>
                    <a:pt x="160972" y="12"/>
                  </a:lnTo>
                  <a:close/>
                </a:path>
              </a:pathLst>
            </a:custGeom>
            <a:ln w="19011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51941" y="4882130"/>
              <a:ext cx="127635" cy="127635"/>
            </a:xfrm>
            <a:custGeom>
              <a:avLst/>
              <a:gdLst/>
              <a:ahLst/>
              <a:cxnLst/>
              <a:rect l="l" t="t" r="r" b="b"/>
              <a:pathLst>
                <a:path w="127635" h="127635">
                  <a:moveTo>
                    <a:pt x="0" y="63766"/>
                  </a:moveTo>
                  <a:lnTo>
                    <a:pt x="5011" y="88592"/>
                  </a:lnTo>
                  <a:lnTo>
                    <a:pt x="18676" y="108861"/>
                  </a:lnTo>
                  <a:lnTo>
                    <a:pt x="38945" y="122524"/>
                  </a:lnTo>
                  <a:lnTo>
                    <a:pt x="63766" y="127533"/>
                  </a:lnTo>
                  <a:lnTo>
                    <a:pt x="88592" y="122524"/>
                  </a:lnTo>
                  <a:lnTo>
                    <a:pt x="108861" y="108861"/>
                  </a:lnTo>
                  <a:lnTo>
                    <a:pt x="122524" y="88592"/>
                  </a:lnTo>
                  <a:lnTo>
                    <a:pt x="127533" y="63766"/>
                  </a:lnTo>
                  <a:lnTo>
                    <a:pt x="122524" y="38940"/>
                  </a:lnTo>
                  <a:lnTo>
                    <a:pt x="108861" y="18672"/>
                  </a:lnTo>
                  <a:lnTo>
                    <a:pt x="88592" y="5009"/>
                  </a:lnTo>
                  <a:lnTo>
                    <a:pt x="63766" y="0"/>
                  </a:lnTo>
                  <a:lnTo>
                    <a:pt x="38945" y="5009"/>
                  </a:lnTo>
                  <a:lnTo>
                    <a:pt x="18676" y="18672"/>
                  </a:lnTo>
                  <a:lnTo>
                    <a:pt x="5011" y="38940"/>
                  </a:lnTo>
                  <a:lnTo>
                    <a:pt x="0" y="63766"/>
                  </a:lnTo>
                  <a:close/>
                </a:path>
              </a:pathLst>
            </a:custGeom>
            <a:ln w="19011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626202" y="5026433"/>
              <a:ext cx="196215" cy="127000"/>
            </a:xfrm>
            <a:custGeom>
              <a:avLst/>
              <a:gdLst/>
              <a:ahLst/>
              <a:cxnLst/>
              <a:rect l="l" t="t" r="r" b="b"/>
              <a:pathLst>
                <a:path w="196214" h="127000">
                  <a:moveTo>
                    <a:pt x="144183" y="12"/>
                  </a:moveTo>
                  <a:lnTo>
                    <a:pt x="131909" y="7130"/>
                  </a:lnTo>
                  <a:lnTo>
                    <a:pt x="118594" y="12425"/>
                  </a:lnTo>
                  <a:lnTo>
                    <a:pt x="104404" y="15727"/>
                  </a:lnTo>
                  <a:lnTo>
                    <a:pt x="89509" y="16865"/>
                  </a:lnTo>
                  <a:lnTo>
                    <a:pt x="74606" y="15725"/>
                  </a:lnTo>
                  <a:lnTo>
                    <a:pt x="60412" y="12419"/>
                  </a:lnTo>
                  <a:lnTo>
                    <a:pt x="47091" y="7119"/>
                  </a:lnTo>
                  <a:lnTo>
                    <a:pt x="34810" y="0"/>
                  </a:lnTo>
                  <a:lnTo>
                    <a:pt x="24703" y="6500"/>
                  </a:lnTo>
                  <a:lnTo>
                    <a:pt x="15462" y="14114"/>
                  </a:lnTo>
                  <a:lnTo>
                    <a:pt x="7192" y="22754"/>
                  </a:lnTo>
                  <a:lnTo>
                    <a:pt x="0" y="32334"/>
                  </a:lnTo>
                  <a:lnTo>
                    <a:pt x="13930" y="51313"/>
                  </a:lnTo>
                  <a:lnTo>
                    <a:pt x="24407" y="72656"/>
                  </a:lnTo>
                  <a:lnTo>
                    <a:pt x="31005" y="95952"/>
                  </a:lnTo>
                  <a:lnTo>
                    <a:pt x="33299" y="120789"/>
                  </a:lnTo>
                  <a:lnTo>
                    <a:pt x="33299" y="126847"/>
                  </a:lnTo>
                  <a:lnTo>
                    <a:pt x="170014" y="126847"/>
                  </a:lnTo>
                  <a:lnTo>
                    <a:pt x="180068" y="124836"/>
                  </a:lnTo>
                  <a:lnTo>
                    <a:pt x="188242" y="119340"/>
                  </a:lnTo>
                  <a:lnTo>
                    <a:pt x="193735" y="111165"/>
                  </a:lnTo>
                  <a:lnTo>
                    <a:pt x="195745" y="101117"/>
                  </a:lnTo>
                  <a:lnTo>
                    <a:pt x="195745" y="87998"/>
                  </a:lnTo>
                  <a:lnTo>
                    <a:pt x="192017" y="60748"/>
                  </a:lnTo>
                  <a:lnTo>
                    <a:pt x="181508" y="36328"/>
                  </a:lnTo>
                  <a:lnTo>
                    <a:pt x="165227" y="15746"/>
                  </a:lnTo>
                  <a:lnTo>
                    <a:pt x="144183" y="12"/>
                  </a:lnTo>
                  <a:close/>
                </a:path>
              </a:pathLst>
            </a:custGeom>
            <a:ln w="19011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55764" y="4914882"/>
              <a:ext cx="127635" cy="127635"/>
            </a:xfrm>
            <a:custGeom>
              <a:avLst/>
              <a:gdLst/>
              <a:ahLst/>
              <a:cxnLst/>
              <a:rect l="l" t="t" r="r" b="b"/>
              <a:pathLst>
                <a:path w="127635" h="127635">
                  <a:moveTo>
                    <a:pt x="0" y="63766"/>
                  </a:moveTo>
                  <a:lnTo>
                    <a:pt x="5011" y="88592"/>
                  </a:lnTo>
                  <a:lnTo>
                    <a:pt x="18678" y="108861"/>
                  </a:lnTo>
                  <a:lnTo>
                    <a:pt x="38951" y="122524"/>
                  </a:lnTo>
                  <a:lnTo>
                    <a:pt x="63779" y="127533"/>
                  </a:lnTo>
                  <a:lnTo>
                    <a:pt x="88605" y="122524"/>
                  </a:lnTo>
                  <a:lnTo>
                    <a:pt x="108873" y="108861"/>
                  </a:lnTo>
                  <a:lnTo>
                    <a:pt x="122536" y="88592"/>
                  </a:lnTo>
                  <a:lnTo>
                    <a:pt x="127546" y="63766"/>
                  </a:lnTo>
                  <a:lnTo>
                    <a:pt x="122536" y="38940"/>
                  </a:lnTo>
                  <a:lnTo>
                    <a:pt x="108873" y="18672"/>
                  </a:lnTo>
                  <a:lnTo>
                    <a:pt x="88605" y="5009"/>
                  </a:lnTo>
                  <a:lnTo>
                    <a:pt x="63779" y="0"/>
                  </a:lnTo>
                  <a:lnTo>
                    <a:pt x="38951" y="5009"/>
                  </a:lnTo>
                  <a:lnTo>
                    <a:pt x="18678" y="18672"/>
                  </a:lnTo>
                  <a:lnTo>
                    <a:pt x="5011" y="38940"/>
                  </a:lnTo>
                  <a:lnTo>
                    <a:pt x="0" y="63766"/>
                  </a:lnTo>
                  <a:close/>
                </a:path>
              </a:pathLst>
            </a:custGeom>
            <a:ln w="19011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13270" y="5059197"/>
              <a:ext cx="212725" cy="127000"/>
            </a:xfrm>
            <a:custGeom>
              <a:avLst/>
              <a:gdLst/>
              <a:ahLst/>
              <a:cxnLst/>
              <a:rect l="l" t="t" r="r" b="b"/>
              <a:pathLst>
                <a:path w="212725" h="127000">
                  <a:moveTo>
                    <a:pt x="160947" y="0"/>
                  </a:moveTo>
                  <a:lnTo>
                    <a:pt x="148666" y="7117"/>
                  </a:lnTo>
                  <a:lnTo>
                    <a:pt x="135348" y="12412"/>
                  </a:lnTo>
                  <a:lnTo>
                    <a:pt x="121161" y="15714"/>
                  </a:lnTo>
                  <a:lnTo>
                    <a:pt x="106273" y="16852"/>
                  </a:lnTo>
                  <a:lnTo>
                    <a:pt x="91376" y="15714"/>
                  </a:lnTo>
                  <a:lnTo>
                    <a:pt x="77182" y="12412"/>
                  </a:lnTo>
                  <a:lnTo>
                    <a:pt x="63862" y="7117"/>
                  </a:lnTo>
                  <a:lnTo>
                    <a:pt x="51587" y="0"/>
                  </a:lnTo>
                  <a:lnTo>
                    <a:pt x="30544" y="15715"/>
                  </a:lnTo>
                  <a:lnTo>
                    <a:pt x="14254" y="36283"/>
                  </a:lnTo>
                  <a:lnTo>
                    <a:pt x="3733" y="60700"/>
                  </a:lnTo>
                  <a:lnTo>
                    <a:pt x="0" y="87960"/>
                  </a:lnTo>
                  <a:lnTo>
                    <a:pt x="0" y="101142"/>
                  </a:lnTo>
                  <a:lnTo>
                    <a:pt x="2024" y="111169"/>
                  </a:lnTo>
                  <a:lnTo>
                    <a:pt x="7545" y="119360"/>
                  </a:lnTo>
                  <a:lnTo>
                    <a:pt x="15735" y="124885"/>
                  </a:lnTo>
                  <a:lnTo>
                    <a:pt x="25768" y="126911"/>
                  </a:lnTo>
                  <a:lnTo>
                    <a:pt x="186766" y="126911"/>
                  </a:lnTo>
                  <a:lnTo>
                    <a:pt x="196793" y="124885"/>
                  </a:lnTo>
                  <a:lnTo>
                    <a:pt x="204984" y="119360"/>
                  </a:lnTo>
                  <a:lnTo>
                    <a:pt x="210508" y="111169"/>
                  </a:lnTo>
                  <a:lnTo>
                    <a:pt x="212534" y="101142"/>
                  </a:lnTo>
                  <a:lnTo>
                    <a:pt x="212534" y="87960"/>
                  </a:lnTo>
                  <a:lnTo>
                    <a:pt x="208799" y="60700"/>
                  </a:lnTo>
                  <a:lnTo>
                    <a:pt x="198275" y="36283"/>
                  </a:lnTo>
                  <a:lnTo>
                    <a:pt x="181984" y="15715"/>
                  </a:lnTo>
                  <a:lnTo>
                    <a:pt x="160947" y="0"/>
                  </a:lnTo>
                  <a:close/>
                </a:path>
              </a:pathLst>
            </a:custGeom>
            <a:ln w="19011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056504" y="7113913"/>
              <a:ext cx="924560" cy="927100"/>
            </a:xfrm>
            <a:custGeom>
              <a:avLst/>
              <a:gdLst/>
              <a:ahLst/>
              <a:cxnLst/>
              <a:rect l="l" t="t" r="r" b="b"/>
              <a:pathLst>
                <a:path w="924560" h="927100">
                  <a:moveTo>
                    <a:pt x="0" y="1447"/>
                  </a:moveTo>
                  <a:lnTo>
                    <a:pt x="0" y="735723"/>
                  </a:lnTo>
                  <a:lnTo>
                    <a:pt x="8745" y="847832"/>
                  </a:lnTo>
                  <a:lnTo>
                    <a:pt x="33342" y="905076"/>
                  </a:lnTo>
                  <a:lnTo>
                    <a:pt x="93302" y="925342"/>
                  </a:lnTo>
                  <a:lnTo>
                    <a:pt x="208140" y="926515"/>
                  </a:lnTo>
                  <a:lnTo>
                    <a:pt x="917270" y="923302"/>
                  </a:lnTo>
                  <a:lnTo>
                    <a:pt x="920711" y="240830"/>
                  </a:lnTo>
                  <a:lnTo>
                    <a:pt x="923990" y="101600"/>
                  </a:lnTo>
                  <a:lnTo>
                    <a:pt x="889168" y="30103"/>
                  </a:lnTo>
                  <a:lnTo>
                    <a:pt x="783923" y="3762"/>
                  </a:lnTo>
                  <a:lnTo>
                    <a:pt x="575932" y="0"/>
                  </a:lnTo>
                  <a:lnTo>
                    <a:pt x="333989" y="226"/>
                  </a:lnTo>
                  <a:lnTo>
                    <a:pt x="152896" y="723"/>
                  </a:lnTo>
                  <a:lnTo>
                    <a:pt x="39338" y="1221"/>
                  </a:lnTo>
                  <a:lnTo>
                    <a:pt x="0" y="1447"/>
                  </a:lnTo>
                  <a:close/>
                </a:path>
              </a:pathLst>
            </a:custGeom>
            <a:ln w="9448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65329" y="7113913"/>
              <a:ext cx="924560" cy="927100"/>
            </a:xfrm>
            <a:custGeom>
              <a:avLst/>
              <a:gdLst/>
              <a:ahLst/>
              <a:cxnLst/>
              <a:rect l="l" t="t" r="r" b="b"/>
              <a:pathLst>
                <a:path w="924560" h="927100">
                  <a:moveTo>
                    <a:pt x="0" y="1447"/>
                  </a:moveTo>
                  <a:lnTo>
                    <a:pt x="0" y="735723"/>
                  </a:lnTo>
                  <a:lnTo>
                    <a:pt x="8745" y="847832"/>
                  </a:lnTo>
                  <a:lnTo>
                    <a:pt x="33342" y="905076"/>
                  </a:lnTo>
                  <a:lnTo>
                    <a:pt x="93302" y="925342"/>
                  </a:lnTo>
                  <a:lnTo>
                    <a:pt x="208140" y="926515"/>
                  </a:lnTo>
                  <a:lnTo>
                    <a:pt x="917270" y="923302"/>
                  </a:lnTo>
                  <a:lnTo>
                    <a:pt x="920711" y="240830"/>
                  </a:lnTo>
                  <a:lnTo>
                    <a:pt x="923990" y="101600"/>
                  </a:lnTo>
                  <a:lnTo>
                    <a:pt x="889168" y="30103"/>
                  </a:lnTo>
                  <a:lnTo>
                    <a:pt x="783923" y="3762"/>
                  </a:lnTo>
                  <a:lnTo>
                    <a:pt x="575932" y="0"/>
                  </a:lnTo>
                  <a:lnTo>
                    <a:pt x="333989" y="226"/>
                  </a:lnTo>
                  <a:lnTo>
                    <a:pt x="152896" y="723"/>
                  </a:lnTo>
                  <a:lnTo>
                    <a:pt x="39338" y="1221"/>
                  </a:lnTo>
                  <a:lnTo>
                    <a:pt x="0" y="1447"/>
                  </a:lnTo>
                  <a:close/>
                </a:path>
              </a:pathLst>
            </a:custGeom>
            <a:ln w="9448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378324" y="7113913"/>
              <a:ext cx="924560" cy="927100"/>
            </a:xfrm>
            <a:custGeom>
              <a:avLst/>
              <a:gdLst/>
              <a:ahLst/>
              <a:cxnLst/>
              <a:rect l="l" t="t" r="r" b="b"/>
              <a:pathLst>
                <a:path w="924559" h="927100">
                  <a:moveTo>
                    <a:pt x="0" y="1447"/>
                  </a:moveTo>
                  <a:lnTo>
                    <a:pt x="0" y="735723"/>
                  </a:lnTo>
                  <a:lnTo>
                    <a:pt x="8745" y="847832"/>
                  </a:lnTo>
                  <a:lnTo>
                    <a:pt x="33342" y="905076"/>
                  </a:lnTo>
                  <a:lnTo>
                    <a:pt x="93302" y="925342"/>
                  </a:lnTo>
                  <a:lnTo>
                    <a:pt x="208140" y="926515"/>
                  </a:lnTo>
                  <a:lnTo>
                    <a:pt x="917270" y="923302"/>
                  </a:lnTo>
                  <a:lnTo>
                    <a:pt x="920711" y="240830"/>
                  </a:lnTo>
                  <a:lnTo>
                    <a:pt x="923990" y="101600"/>
                  </a:lnTo>
                  <a:lnTo>
                    <a:pt x="889168" y="30103"/>
                  </a:lnTo>
                  <a:lnTo>
                    <a:pt x="783923" y="3762"/>
                  </a:lnTo>
                  <a:lnTo>
                    <a:pt x="575932" y="0"/>
                  </a:lnTo>
                  <a:lnTo>
                    <a:pt x="333989" y="226"/>
                  </a:lnTo>
                  <a:lnTo>
                    <a:pt x="152896" y="723"/>
                  </a:lnTo>
                  <a:lnTo>
                    <a:pt x="39338" y="1221"/>
                  </a:lnTo>
                  <a:lnTo>
                    <a:pt x="0" y="1447"/>
                  </a:lnTo>
                  <a:close/>
                </a:path>
              </a:pathLst>
            </a:custGeom>
            <a:ln w="9448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78395" y="7414086"/>
              <a:ext cx="525780" cy="280670"/>
            </a:xfrm>
            <a:custGeom>
              <a:avLst/>
              <a:gdLst/>
              <a:ahLst/>
              <a:cxnLst/>
              <a:rect l="l" t="t" r="r" b="b"/>
              <a:pathLst>
                <a:path w="525779" h="280670">
                  <a:moveTo>
                    <a:pt x="61417" y="280263"/>
                  </a:moveTo>
                  <a:lnTo>
                    <a:pt x="0" y="280263"/>
                  </a:lnTo>
                </a:path>
                <a:path w="525779" h="280670">
                  <a:moveTo>
                    <a:pt x="355765" y="280263"/>
                  </a:moveTo>
                  <a:lnTo>
                    <a:pt x="178676" y="280263"/>
                  </a:lnTo>
                </a:path>
                <a:path w="525779" h="280670">
                  <a:moveTo>
                    <a:pt x="9753" y="0"/>
                  </a:moveTo>
                  <a:lnTo>
                    <a:pt x="417639" y="0"/>
                  </a:lnTo>
                  <a:lnTo>
                    <a:pt x="425184" y="970"/>
                  </a:lnTo>
                  <a:lnTo>
                    <a:pt x="520966" y="139865"/>
                  </a:lnTo>
                  <a:lnTo>
                    <a:pt x="525678" y="150571"/>
                  </a:lnTo>
                  <a:lnTo>
                    <a:pt x="525678" y="156425"/>
                  </a:lnTo>
                  <a:lnTo>
                    <a:pt x="525678" y="252260"/>
                  </a:lnTo>
                  <a:lnTo>
                    <a:pt x="523485" y="263161"/>
                  </a:lnTo>
                  <a:lnTo>
                    <a:pt x="517504" y="272062"/>
                  </a:lnTo>
                  <a:lnTo>
                    <a:pt x="508635" y="278063"/>
                  </a:lnTo>
                  <a:lnTo>
                    <a:pt x="497776" y="280263"/>
                  </a:lnTo>
                  <a:lnTo>
                    <a:pt x="473024" y="280263"/>
                  </a:lnTo>
                </a:path>
              </a:pathLst>
            </a:custGeom>
            <a:ln w="20980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23670" y="7626023"/>
              <a:ext cx="138239" cy="13865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29322" y="7626023"/>
              <a:ext cx="138239" cy="13865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51165" y="7454535"/>
              <a:ext cx="159905" cy="11680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327722" y="7480888"/>
              <a:ext cx="194945" cy="146685"/>
            </a:xfrm>
            <a:custGeom>
              <a:avLst/>
              <a:gdLst/>
              <a:ahLst/>
              <a:cxnLst/>
              <a:rect l="l" t="t" r="r" b="b"/>
              <a:pathLst>
                <a:path w="194945" h="146684">
                  <a:moveTo>
                    <a:pt x="41020" y="0"/>
                  </a:moveTo>
                  <a:lnTo>
                    <a:pt x="194602" y="0"/>
                  </a:lnTo>
                </a:path>
                <a:path w="194945" h="146684">
                  <a:moveTo>
                    <a:pt x="74714" y="73012"/>
                  </a:moveTo>
                  <a:lnTo>
                    <a:pt x="152349" y="73012"/>
                  </a:lnTo>
                </a:path>
                <a:path w="194945" h="146684">
                  <a:moveTo>
                    <a:pt x="0" y="146659"/>
                  </a:moveTo>
                  <a:lnTo>
                    <a:pt x="160426" y="146659"/>
                  </a:lnTo>
                </a:path>
              </a:pathLst>
            </a:custGeom>
            <a:ln w="20980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611011" y="7362983"/>
              <a:ext cx="455930" cy="428625"/>
            </a:xfrm>
            <a:custGeom>
              <a:avLst/>
              <a:gdLst/>
              <a:ahLst/>
              <a:cxnLst/>
              <a:rect l="l" t="t" r="r" b="b"/>
              <a:pathLst>
                <a:path w="455929" h="428625">
                  <a:moveTo>
                    <a:pt x="22631" y="154431"/>
                  </a:moveTo>
                  <a:lnTo>
                    <a:pt x="40798" y="110815"/>
                  </a:lnTo>
                  <a:lnTo>
                    <a:pt x="67629" y="72760"/>
                  </a:lnTo>
                  <a:lnTo>
                    <a:pt x="101847" y="41459"/>
                  </a:lnTo>
                  <a:lnTo>
                    <a:pt x="142178" y="18103"/>
                  </a:lnTo>
                  <a:lnTo>
                    <a:pt x="187348" y="3886"/>
                  </a:lnTo>
                  <a:lnTo>
                    <a:pt x="236080" y="0"/>
                  </a:lnTo>
                  <a:lnTo>
                    <a:pt x="289524" y="8556"/>
                  </a:lnTo>
                  <a:lnTo>
                    <a:pt x="337579" y="29344"/>
                  </a:lnTo>
                  <a:lnTo>
                    <a:pt x="378611" y="60622"/>
                  </a:lnTo>
                  <a:lnTo>
                    <a:pt x="410989" y="100647"/>
                  </a:lnTo>
                  <a:lnTo>
                    <a:pt x="433082" y="147675"/>
                  </a:lnTo>
                </a:path>
                <a:path w="455929" h="428625">
                  <a:moveTo>
                    <a:pt x="455422" y="109156"/>
                  </a:moveTo>
                  <a:lnTo>
                    <a:pt x="436562" y="153771"/>
                  </a:lnTo>
                  <a:lnTo>
                    <a:pt x="436168" y="154685"/>
                  </a:lnTo>
                  <a:lnTo>
                    <a:pt x="435114" y="155117"/>
                  </a:lnTo>
                  <a:lnTo>
                    <a:pt x="434187" y="154736"/>
                  </a:lnTo>
                  <a:lnTo>
                    <a:pt x="390169" y="136118"/>
                  </a:lnTo>
                </a:path>
                <a:path w="455929" h="428625">
                  <a:moveTo>
                    <a:pt x="432803" y="273977"/>
                  </a:moveTo>
                  <a:lnTo>
                    <a:pt x="414635" y="317593"/>
                  </a:lnTo>
                  <a:lnTo>
                    <a:pt x="387805" y="355648"/>
                  </a:lnTo>
                  <a:lnTo>
                    <a:pt x="353587" y="386951"/>
                  </a:lnTo>
                  <a:lnTo>
                    <a:pt x="313255" y="410309"/>
                  </a:lnTo>
                  <a:lnTo>
                    <a:pt x="268086" y="424530"/>
                  </a:lnTo>
                  <a:lnTo>
                    <a:pt x="219354" y="428421"/>
                  </a:lnTo>
                  <a:lnTo>
                    <a:pt x="165904" y="419865"/>
                  </a:lnTo>
                  <a:lnTo>
                    <a:pt x="117849" y="399076"/>
                  </a:lnTo>
                  <a:lnTo>
                    <a:pt x="76816" y="367798"/>
                  </a:lnTo>
                  <a:lnTo>
                    <a:pt x="44436" y="327774"/>
                  </a:lnTo>
                  <a:lnTo>
                    <a:pt x="22339" y="280746"/>
                  </a:lnTo>
                </a:path>
                <a:path w="455929" h="428625">
                  <a:moveTo>
                    <a:pt x="0" y="319265"/>
                  </a:moveTo>
                  <a:lnTo>
                    <a:pt x="18872" y="274650"/>
                  </a:lnTo>
                  <a:lnTo>
                    <a:pt x="19253" y="273723"/>
                  </a:lnTo>
                  <a:lnTo>
                    <a:pt x="20320" y="273291"/>
                  </a:lnTo>
                  <a:lnTo>
                    <a:pt x="21234" y="273684"/>
                  </a:lnTo>
                  <a:lnTo>
                    <a:pt x="65265" y="292303"/>
                  </a:lnTo>
                </a:path>
                <a:path w="455929" h="428625">
                  <a:moveTo>
                    <a:pt x="201295" y="119621"/>
                  </a:moveTo>
                  <a:lnTo>
                    <a:pt x="201295" y="186575"/>
                  </a:lnTo>
                  <a:lnTo>
                    <a:pt x="201295" y="187324"/>
                  </a:lnTo>
                  <a:lnTo>
                    <a:pt x="201904" y="187947"/>
                  </a:lnTo>
                  <a:lnTo>
                    <a:pt x="202666" y="187947"/>
                  </a:lnTo>
                  <a:lnTo>
                    <a:pt x="253898" y="187947"/>
                  </a:lnTo>
                  <a:lnTo>
                    <a:pt x="254647" y="187947"/>
                  </a:lnTo>
                  <a:lnTo>
                    <a:pt x="255270" y="187324"/>
                  </a:lnTo>
                  <a:lnTo>
                    <a:pt x="255270" y="186575"/>
                  </a:lnTo>
                  <a:lnTo>
                    <a:pt x="255320" y="119621"/>
                  </a:lnTo>
                </a:path>
                <a:path w="455929" h="428625">
                  <a:moveTo>
                    <a:pt x="327279" y="307873"/>
                  </a:moveTo>
                  <a:lnTo>
                    <a:pt x="127863" y="307873"/>
                  </a:lnTo>
                  <a:lnTo>
                    <a:pt x="126225" y="307873"/>
                  </a:lnTo>
                  <a:lnTo>
                    <a:pt x="124917" y="306565"/>
                  </a:lnTo>
                  <a:lnTo>
                    <a:pt x="124917" y="304926"/>
                  </a:lnTo>
                  <a:lnTo>
                    <a:pt x="124917" y="122580"/>
                  </a:lnTo>
                  <a:lnTo>
                    <a:pt x="124917" y="120942"/>
                  </a:lnTo>
                  <a:lnTo>
                    <a:pt x="126225" y="119621"/>
                  </a:lnTo>
                  <a:lnTo>
                    <a:pt x="127863" y="119621"/>
                  </a:lnTo>
                  <a:lnTo>
                    <a:pt x="327279" y="119621"/>
                  </a:lnTo>
                  <a:lnTo>
                    <a:pt x="328904" y="119621"/>
                  </a:lnTo>
                  <a:lnTo>
                    <a:pt x="330225" y="120942"/>
                  </a:lnTo>
                  <a:lnTo>
                    <a:pt x="330225" y="122580"/>
                  </a:lnTo>
                  <a:lnTo>
                    <a:pt x="330225" y="304926"/>
                  </a:lnTo>
                  <a:lnTo>
                    <a:pt x="330225" y="306565"/>
                  </a:lnTo>
                  <a:lnTo>
                    <a:pt x="328904" y="307873"/>
                  </a:lnTo>
                  <a:lnTo>
                    <a:pt x="327279" y="307873"/>
                  </a:lnTo>
                  <a:close/>
                </a:path>
              </a:pathLst>
            </a:custGeom>
            <a:ln w="18542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118860" y="1439439"/>
              <a:ext cx="2212975" cy="265430"/>
            </a:xfrm>
            <a:custGeom>
              <a:avLst/>
              <a:gdLst/>
              <a:ahLst/>
              <a:cxnLst/>
              <a:rect l="l" t="t" r="r" b="b"/>
              <a:pathLst>
                <a:path w="2212975" h="265430">
                  <a:moveTo>
                    <a:pt x="0" y="0"/>
                  </a:moveTo>
                  <a:lnTo>
                    <a:pt x="2165845" y="0"/>
                  </a:lnTo>
                  <a:lnTo>
                    <a:pt x="2192776" y="6357"/>
                  </a:lnTo>
                  <a:lnTo>
                    <a:pt x="2206605" y="16573"/>
                  </a:lnTo>
                  <a:lnTo>
                    <a:pt x="2211701" y="37933"/>
                  </a:lnTo>
                  <a:lnTo>
                    <a:pt x="2212428" y="77724"/>
                  </a:lnTo>
                  <a:lnTo>
                    <a:pt x="2212428" y="265176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423660" y="4098290"/>
              <a:ext cx="1908175" cy="265430"/>
            </a:xfrm>
            <a:custGeom>
              <a:avLst/>
              <a:gdLst/>
              <a:ahLst/>
              <a:cxnLst/>
              <a:rect l="l" t="t" r="r" b="b"/>
              <a:pathLst>
                <a:path w="1908175" h="265429">
                  <a:moveTo>
                    <a:pt x="0" y="0"/>
                  </a:moveTo>
                  <a:lnTo>
                    <a:pt x="1861045" y="0"/>
                  </a:lnTo>
                  <a:lnTo>
                    <a:pt x="1887976" y="6357"/>
                  </a:lnTo>
                  <a:lnTo>
                    <a:pt x="1901805" y="16573"/>
                  </a:lnTo>
                  <a:lnTo>
                    <a:pt x="1906901" y="37933"/>
                  </a:lnTo>
                  <a:lnTo>
                    <a:pt x="1907628" y="77724"/>
                  </a:lnTo>
                  <a:lnTo>
                    <a:pt x="1907628" y="265176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423660" y="6761712"/>
              <a:ext cx="1908175" cy="265430"/>
            </a:xfrm>
            <a:custGeom>
              <a:avLst/>
              <a:gdLst/>
              <a:ahLst/>
              <a:cxnLst/>
              <a:rect l="l" t="t" r="r" b="b"/>
              <a:pathLst>
                <a:path w="1908175" h="265429">
                  <a:moveTo>
                    <a:pt x="0" y="0"/>
                  </a:moveTo>
                  <a:lnTo>
                    <a:pt x="1861045" y="0"/>
                  </a:lnTo>
                  <a:lnTo>
                    <a:pt x="1887976" y="6357"/>
                  </a:lnTo>
                  <a:lnTo>
                    <a:pt x="1901805" y="16573"/>
                  </a:lnTo>
                  <a:lnTo>
                    <a:pt x="1906901" y="37933"/>
                  </a:lnTo>
                  <a:lnTo>
                    <a:pt x="1907628" y="77723"/>
                  </a:lnTo>
                  <a:lnTo>
                    <a:pt x="1907628" y="26517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05369" y="1439439"/>
              <a:ext cx="2174875" cy="265430"/>
            </a:xfrm>
            <a:custGeom>
              <a:avLst/>
              <a:gdLst/>
              <a:ahLst/>
              <a:cxnLst/>
              <a:rect l="l" t="t" r="r" b="b"/>
              <a:pathLst>
                <a:path w="2174875" h="265430">
                  <a:moveTo>
                    <a:pt x="2174328" y="0"/>
                  </a:moveTo>
                  <a:lnTo>
                    <a:pt x="46583" y="0"/>
                  </a:lnTo>
                  <a:lnTo>
                    <a:pt x="19652" y="6357"/>
                  </a:lnTo>
                  <a:lnTo>
                    <a:pt x="5822" y="16573"/>
                  </a:lnTo>
                  <a:lnTo>
                    <a:pt x="727" y="37933"/>
                  </a:lnTo>
                  <a:lnTo>
                    <a:pt x="0" y="77724"/>
                  </a:lnTo>
                  <a:lnTo>
                    <a:pt x="0" y="265176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05369" y="4098290"/>
              <a:ext cx="1844675" cy="265430"/>
            </a:xfrm>
            <a:custGeom>
              <a:avLst/>
              <a:gdLst/>
              <a:ahLst/>
              <a:cxnLst/>
              <a:rect l="l" t="t" r="r" b="b"/>
              <a:pathLst>
                <a:path w="1844675" h="265429">
                  <a:moveTo>
                    <a:pt x="1844128" y="0"/>
                  </a:moveTo>
                  <a:lnTo>
                    <a:pt x="46583" y="0"/>
                  </a:lnTo>
                  <a:lnTo>
                    <a:pt x="19652" y="6357"/>
                  </a:lnTo>
                  <a:lnTo>
                    <a:pt x="5822" y="16573"/>
                  </a:lnTo>
                  <a:lnTo>
                    <a:pt x="727" y="37933"/>
                  </a:lnTo>
                  <a:lnTo>
                    <a:pt x="0" y="77724"/>
                  </a:lnTo>
                  <a:lnTo>
                    <a:pt x="0" y="265176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05369" y="6761712"/>
              <a:ext cx="1844675" cy="265430"/>
            </a:xfrm>
            <a:custGeom>
              <a:avLst/>
              <a:gdLst/>
              <a:ahLst/>
              <a:cxnLst/>
              <a:rect l="l" t="t" r="r" b="b"/>
              <a:pathLst>
                <a:path w="1844675" h="265429">
                  <a:moveTo>
                    <a:pt x="1844128" y="0"/>
                  </a:moveTo>
                  <a:lnTo>
                    <a:pt x="46583" y="0"/>
                  </a:lnTo>
                  <a:lnTo>
                    <a:pt x="19652" y="6357"/>
                  </a:lnTo>
                  <a:lnTo>
                    <a:pt x="5822" y="16573"/>
                  </a:lnTo>
                  <a:lnTo>
                    <a:pt x="727" y="37933"/>
                  </a:lnTo>
                  <a:lnTo>
                    <a:pt x="0" y="77723"/>
                  </a:lnTo>
                  <a:lnTo>
                    <a:pt x="0" y="26517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89318" y="157932"/>
              <a:ext cx="78968" cy="9117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89318" y="450688"/>
              <a:ext cx="78968" cy="9117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89318" y="736372"/>
              <a:ext cx="78968" cy="9117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4896" y="157932"/>
              <a:ext cx="78968" cy="9117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4896" y="450688"/>
              <a:ext cx="78968" cy="9117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4896" y="736372"/>
              <a:ext cx="78968" cy="9117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9372" y="450688"/>
              <a:ext cx="78968" cy="9117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9372" y="157932"/>
              <a:ext cx="78968" cy="9117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19372" y="736372"/>
              <a:ext cx="78968" cy="9117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34950" y="157932"/>
              <a:ext cx="78968" cy="9117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34950" y="450688"/>
              <a:ext cx="78968" cy="9117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4950" y="736372"/>
              <a:ext cx="78968" cy="9117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46235" y="157932"/>
              <a:ext cx="78968" cy="9117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46235" y="450688"/>
              <a:ext cx="78968" cy="9117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46235" y="736372"/>
              <a:ext cx="78968" cy="9117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61813" y="157932"/>
              <a:ext cx="78968" cy="9117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61813" y="450688"/>
              <a:ext cx="78968" cy="9117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85541" y="1304797"/>
              <a:ext cx="2501899" cy="31592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1813" y="736372"/>
              <a:ext cx="78968" cy="91173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2685541" y="1304797"/>
              <a:ext cx="2501900" cy="316230"/>
            </a:xfrm>
            <a:custGeom>
              <a:avLst/>
              <a:gdLst/>
              <a:ahLst/>
              <a:cxnLst/>
              <a:rect l="l" t="t" r="r" b="b"/>
              <a:pathLst>
                <a:path w="2501900" h="316230">
                  <a:moveTo>
                    <a:pt x="157962" y="0"/>
                  </a:moveTo>
                  <a:lnTo>
                    <a:pt x="108035" y="8053"/>
                  </a:lnTo>
                  <a:lnTo>
                    <a:pt x="64673" y="30478"/>
                  </a:lnTo>
                  <a:lnTo>
                    <a:pt x="30478" y="64673"/>
                  </a:lnTo>
                  <a:lnTo>
                    <a:pt x="8053" y="108035"/>
                  </a:lnTo>
                  <a:lnTo>
                    <a:pt x="0" y="157962"/>
                  </a:lnTo>
                  <a:lnTo>
                    <a:pt x="8053" y="207889"/>
                  </a:lnTo>
                  <a:lnTo>
                    <a:pt x="30478" y="251251"/>
                  </a:lnTo>
                  <a:lnTo>
                    <a:pt x="64673" y="285446"/>
                  </a:lnTo>
                  <a:lnTo>
                    <a:pt x="108035" y="307871"/>
                  </a:lnTo>
                  <a:lnTo>
                    <a:pt x="157962" y="315925"/>
                  </a:lnTo>
                  <a:lnTo>
                    <a:pt x="2343937" y="315925"/>
                  </a:lnTo>
                  <a:lnTo>
                    <a:pt x="2393864" y="307871"/>
                  </a:lnTo>
                  <a:lnTo>
                    <a:pt x="2437226" y="285446"/>
                  </a:lnTo>
                  <a:lnTo>
                    <a:pt x="2471421" y="251251"/>
                  </a:lnTo>
                  <a:lnTo>
                    <a:pt x="2493846" y="207889"/>
                  </a:lnTo>
                  <a:lnTo>
                    <a:pt x="2501900" y="157962"/>
                  </a:lnTo>
                  <a:lnTo>
                    <a:pt x="2493846" y="108035"/>
                  </a:lnTo>
                  <a:lnTo>
                    <a:pt x="2471421" y="64673"/>
                  </a:lnTo>
                  <a:lnTo>
                    <a:pt x="2437226" y="30478"/>
                  </a:lnTo>
                  <a:lnTo>
                    <a:pt x="2393864" y="8053"/>
                  </a:lnTo>
                  <a:lnTo>
                    <a:pt x="2343937" y="0"/>
                  </a:lnTo>
                  <a:lnTo>
                    <a:pt x="157962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386915" y="5555395"/>
            <a:ext cx="3559175" cy="299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72415">
              <a:lnSpc>
                <a:spcPct val="100000"/>
              </a:lnSpc>
              <a:spcBef>
                <a:spcPts val="95"/>
              </a:spcBef>
              <a:tabLst>
                <a:tab pos="1461135" algn="l"/>
                <a:tab pos="2350135" algn="l"/>
                <a:tab pos="2553970" algn="l"/>
              </a:tabLst>
            </a:pPr>
            <a:r>
              <a:rPr sz="900" spc="-10" dirty="0">
                <a:solidFill>
                  <a:srgbClr val="FFFFFF"/>
                </a:solidFill>
                <a:latin typeface="Lucida Sans"/>
                <a:cs typeface="Lucida Sans"/>
              </a:rPr>
              <a:t>Advanced</a:t>
            </a:r>
            <a:r>
              <a:rPr sz="9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900" spc="-10" dirty="0">
                <a:solidFill>
                  <a:srgbClr val="FFFFFF"/>
                </a:solidFill>
                <a:latin typeface="Lucida Sans"/>
                <a:cs typeface="Lucida Sans"/>
              </a:rPr>
              <a:t>Dedicated</a:t>
            </a:r>
            <a:r>
              <a:rPr sz="9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900" spc="10" dirty="0">
                <a:solidFill>
                  <a:srgbClr val="FFFFFF"/>
                </a:solidFill>
                <a:latin typeface="Lucida Sans"/>
                <a:cs typeface="Lucida Sans"/>
              </a:rPr>
              <a:t>Integrated</a:t>
            </a:r>
            <a:r>
              <a:rPr sz="900" spc="1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ucida Sans"/>
                <a:cs typeface="Lucida Sans"/>
              </a:rPr>
              <a:t>Inventory </a:t>
            </a:r>
            <a:r>
              <a:rPr sz="900" spc="10" dirty="0">
                <a:solidFill>
                  <a:srgbClr val="FFFFFF"/>
                </a:solidFill>
                <a:latin typeface="Lucida Sans"/>
                <a:cs typeface="Lucida Sans"/>
              </a:rPr>
              <a:t>Reporting</a:t>
            </a:r>
            <a:r>
              <a:rPr sz="900" spc="7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00" spc="10" dirty="0">
                <a:solidFill>
                  <a:srgbClr val="FFFFFF"/>
                </a:solidFill>
                <a:latin typeface="Lucida Sans"/>
                <a:cs typeface="Lucida Sans"/>
              </a:rPr>
              <a:t>Platform</a:t>
            </a:r>
            <a:r>
              <a:rPr sz="900" spc="215" dirty="0">
                <a:solidFill>
                  <a:srgbClr val="FFFFFF"/>
                </a:solidFill>
                <a:latin typeface="Lucida Sans"/>
                <a:cs typeface="Lucida Sans"/>
              </a:rPr>
              <a:t>  </a:t>
            </a:r>
            <a:r>
              <a:rPr sz="900" spc="10" dirty="0">
                <a:solidFill>
                  <a:srgbClr val="FFFFFF"/>
                </a:solidFill>
                <a:latin typeface="Lucida Sans"/>
                <a:cs typeface="Lucida Sans"/>
              </a:rPr>
              <a:t>Customer</a:t>
            </a:r>
            <a:r>
              <a:rPr sz="900" spc="8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ucida Sans"/>
                <a:cs typeface="Lucida Sans"/>
              </a:rPr>
              <a:t>Support</a:t>
            </a:r>
            <a:r>
              <a:rPr sz="900" dirty="0">
                <a:solidFill>
                  <a:srgbClr val="FFFFFF"/>
                </a:solidFill>
                <a:latin typeface="Lucida Sans"/>
                <a:cs typeface="Lucida Sans"/>
              </a:rPr>
              <a:t>		</a:t>
            </a:r>
            <a:r>
              <a:rPr sz="900" spc="40" dirty="0">
                <a:solidFill>
                  <a:srgbClr val="FFFFFF"/>
                </a:solidFill>
                <a:latin typeface="Lucida Sans"/>
                <a:cs typeface="Lucida Sans"/>
              </a:rPr>
              <a:t>Management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114040" y="5555395"/>
            <a:ext cx="813435" cy="299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31445">
              <a:lnSpc>
                <a:spcPct val="100000"/>
              </a:lnSpc>
              <a:spcBef>
                <a:spcPts val="95"/>
              </a:spcBef>
            </a:pPr>
            <a:r>
              <a:rPr sz="900" spc="-10" dirty="0">
                <a:solidFill>
                  <a:srgbClr val="FFFFFF"/>
                </a:solidFill>
                <a:latin typeface="Lucida Sans"/>
                <a:cs typeface="Lucida Sans"/>
              </a:rPr>
              <a:t>Shipping </a:t>
            </a:r>
            <a:r>
              <a:rPr sz="900" spc="40" dirty="0">
                <a:solidFill>
                  <a:srgbClr val="FFFFFF"/>
                </a:solidFill>
                <a:latin typeface="Lucida Sans"/>
                <a:cs typeface="Lucida Sans"/>
              </a:rPr>
              <a:t>Management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989830" y="8095429"/>
            <a:ext cx="874394" cy="4270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355" marR="5080" indent="-34290">
              <a:lnSpc>
                <a:spcPct val="100000"/>
              </a:lnSpc>
              <a:spcBef>
                <a:spcPts val="90"/>
              </a:spcBef>
            </a:pPr>
            <a:r>
              <a:rPr sz="900" dirty="0">
                <a:solidFill>
                  <a:srgbClr val="FFFFFF"/>
                </a:solidFill>
                <a:latin typeface="Lucida Sans"/>
                <a:cs typeface="Lucida Sans"/>
              </a:rPr>
              <a:t>Direct</a:t>
            </a:r>
            <a:r>
              <a:rPr sz="900" spc="10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ucida Sans"/>
                <a:cs typeface="Lucida Sans"/>
              </a:rPr>
              <a:t>Runway </a:t>
            </a:r>
            <a:r>
              <a:rPr sz="900" dirty="0">
                <a:solidFill>
                  <a:srgbClr val="FFFFFF"/>
                </a:solidFill>
                <a:latin typeface="Lucida Sans"/>
                <a:cs typeface="Lucida Sans"/>
              </a:rPr>
              <a:t>Access</a:t>
            </a:r>
            <a:r>
              <a:rPr lang="en-US" sz="900" dirty="0">
                <a:solidFill>
                  <a:srgbClr val="FFFFFF"/>
                </a:solidFill>
                <a:latin typeface="Lucida Sans"/>
                <a:cs typeface="Lucida Sans"/>
              </a:rPr>
              <a:t> at airport</a:t>
            </a:r>
            <a:endParaRPr sz="900" dirty="0">
              <a:latin typeface="Lucida Sans"/>
              <a:cs typeface="Lucida Sans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088535" y="8095429"/>
            <a:ext cx="859155" cy="161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00" dirty="0">
                <a:solidFill>
                  <a:srgbClr val="FFFFFF"/>
                </a:solidFill>
                <a:latin typeface="Lucida Sans"/>
                <a:cs typeface="Lucida Sans"/>
              </a:rPr>
              <a:t>TSA</a:t>
            </a:r>
            <a:r>
              <a:rPr sz="9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ucida Sans"/>
                <a:cs typeface="Lucida Sans"/>
              </a:rPr>
              <a:t>Screening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482884" y="8095429"/>
            <a:ext cx="714375" cy="297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16839">
              <a:lnSpc>
                <a:spcPct val="100000"/>
              </a:lnSpc>
              <a:spcBef>
                <a:spcPts val="90"/>
              </a:spcBef>
            </a:pPr>
            <a:r>
              <a:rPr sz="900" spc="-10" dirty="0">
                <a:solidFill>
                  <a:srgbClr val="FFFFFF"/>
                </a:solidFill>
                <a:latin typeface="Lucida Sans"/>
                <a:cs typeface="Lucida Sans"/>
              </a:rPr>
              <a:t>Reverse Distribution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139385" y="1336058"/>
            <a:ext cx="15601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Verdana"/>
                <a:cs typeface="Verdana"/>
              </a:rPr>
              <a:t>COLD</a:t>
            </a:r>
            <a:r>
              <a:rPr sz="1500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Verdana"/>
                <a:cs typeface="Verdana"/>
              </a:rPr>
              <a:t>STORAGE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2323592" y="3940047"/>
            <a:ext cx="3191510" cy="328930"/>
            <a:chOff x="2323592" y="3940047"/>
            <a:chExt cx="3191510" cy="328930"/>
          </a:xfrm>
        </p:grpSpPr>
        <p:pic>
          <p:nvPicPr>
            <p:cNvPr id="73" name="object 7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29941" y="3946398"/>
              <a:ext cx="3178555" cy="315925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2329942" y="3946397"/>
              <a:ext cx="3178810" cy="316230"/>
            </a:xfrm>
            <a:custGeom>
              <a:avLst/>
              <a:gdLst/>
              <a:ahLst/>
              <a:cxnLst/>
              <a:rect l="l" t="t" r="r" b="b"/>
              <a:pathLst>
                <a:path w="3178810" h="316229">
                  <a:moveTo>
                    <a:pt x="157962" y="0"/>
                  </a:moveTo>
                  <a:lnTo>
                    <a:pt x="108035" y="8053"/>
                  </a:lnTo>
                  <a:lnTo>
                    <a:pt x="64673" y="30478"/>
                  </a:lnTo>
                  <a:lnTo>
                    <a:pt x="30478" y="64673"/>
                  </a:lnTo>
                  <a:lnTo>
                    <a:pt x="8053" y="108035"/>
                  </a:lnTo>
                  <a:lnTo>
                    <a:pt x="0" y="157962"/>
                  </a:lnTo>
                  <a:lnTo>
                    <a:pt x="8053" y="207889"/>
                  </a:lnTo>
                  <a:lnTo>
                    <a:pt x="30478" y="251251"/>
                  </a:lnTo>
                  <a:lnTo>
                    <a:pt x="64673" y="285446"/>
                  </a:lnTo>
                  <a:lnTo>
                    <a:pt x="108035" y="307871"/>
                  </a:lnTo>
                  <a:lnTo>
                    <a:pt x="157962" y="315925"/>
                  </a:lnTo>
                  <a:lnTo>
                    <a:pt x="3020593" y="315925"/>
                  </a:lnTo>
                  <a:lnTo>
                    <a:pt x="3070520" y="307871"/>
                  </a:lnTo>
                  <a:lnTo>
                    <a:pt x="3113882" y="285446"/>
                  </a:lnTo>
                  <a:lnTo>
                    <a:pt x="3148077" y="251251"/>
                  </a:lnTo>
                  <a:lnTo>
                    <a:pt x="3170502" y="207889"/>
                  </a:lnTo>
                  <a:lnTo>
                    <a:pt x="3178556" y="157962"/>
                  </a:lnTo>
                  <a:lnTo>
                    <a:pt x="3170502" y="108035"/>
                  </a:lnTo>
                  <a:lnTo>
                    <a:pt x="3148077" y="64673"/>
                  </a:lnTo>
                  <a:lnTo>
                    <a:pt x="3113882" y="30478"/>
                  </a:lnTo>
                  <a:lnTo>
                    <a:pt x="3070520" y="8053"/>
                  </a:lnTo>
                  <a:lnTo>
                    <a:pt x="3020593" y="0"/>
                  </a:lnTo>
                  <a:lnTo>
                    <a:pt x="157962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2656295" y="3982209"/>
            <a:ext cx="25469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Verdana"/>
                <a:cs typeface="Verdana"/>
              </a:rPr>
              <a:t>PROFESSIONAL </a:t>
            </a:r>
            <a:r>
              <a:rPr sz="1500" spc="-20" dirty="0">
                <a:solidFill>
                  <a:srgbClr val="FFFFFF"/>
                </a:solidFill>
                <a:latin typeface="Verdana"/>
                <a:cs typeface="Verdana"/>
              </a:rPr>
              <a:t>SERVICES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2118995" y="6594347"/>
            <a:ext cx="3600450" cy="328930"/>
            <a:chOff x="2118995" y="6594347"/>
            <a:chExt cx="3600450" cy="328930"/>
          </a:xfrm>
        </p:grpSpPr>
        <p:pic>
          <p:nvPicPr>
            <p:cNvPr id="77" name="object 7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25345" y="6600698"/>
              <a:ext cx="3587749" cy="315925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2125345" y="6600697"/>
              <a:ext cx="3587750" cy="316230"/>
            </a:xfrm>
            <a:custGeom>
              <a:avLst/>
              <a:gdLst/>
              <a:ahLst/>
              <a:cxnLst/>
              <a:rect l="l" t="t" r="r" b="b"/>
              <a:pathLst>
                <a:path w="3587750" h="316229">
                  <a:moveTo>
                    <a:pt x="157962" y="0"/>
                  </a:moveTo>
                  <a:lnTo>
                    <a:pt x="108035" y="8053"/>
                  </a:lnTo>
                  <a:lnTo>
                    <a:pt x="64673" y="30478"/>
                  </a:lnTo>
                  <a:lnTo>
                    <a:pt x="30478" y="64673"/>
                  </a:lnTo>
                  <a:lnTo>
                    <a:pt x="8053" y="108035"/>
                  </a:lnTo>
                  <a:lnTo>
                    <a:pt x="0" y="157962"/>
                  </a:lnTo>
                  <a:lnTo>
                    <a:pt x="8053" y="207889"/>
                  </a:lnTo>
                  <a:lnTo>
                    <a:pt x="30478" y="251251"/>
                  </a:lnTo>
                  <a:lnTo>
                    <a:pt x="64673" y="285446"/>
                  </a:lnTo>
                  <a:lnTo>
                    <a:pt x="108035" y="307871"/>
                  </a:lnTo>
                  <a:lnTo>
                    <a:pt x="157962" y="315925"/>
                  </a:lnTo>
                  <a:lnTo>
                    <a:pt x="3429787" y="315925"/>
                  </a:lnTo>
                  <a:lnTo>
                    <a:pt x="3479714" y="307871"/>
                  </a:lnTo>
                  <a:lnTo>
                    <a:pt x="3523076" y="285446"/>
                  </a:lnTo>
                  <a:lnTo>
                    <a:pt x="3557271" y="251251"/>
                  </a:lnTo>
                  <a:lnTo>
                    <a:pt x="3579696" y="207889"/>
                  </a:lnTo>
                  <a:lnTo>
                    <a:pt x="3587750" y="157962"/>
                  </a:lnTo>
                  <a:lnTo>
                    <a:pt x="3579696" y="108035"/>
                  </a:lnTo>
                  <a:lnTo>
                    <a:pt x="3557271" y="64673"/>
                  </a:lnTo>
                  <a:lnTo>
                    <a:pt x="3523076" y="30478"/>
                  </a:lnTo>
                  <a:lnTo>
                    <a:pt x="3479714" y="8053"/>
                  </a:lnTo>
                  <a:lnTo>
                    <a:pt x="3429787" y="0"/>
                  </a:lnTo>
                  <a:lnTo>
                    <a:pt x="157962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2492844" y="6632930"/>
            <a:ext cx="27971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DISTRIBUTION</a:t>
            </a:r>
            <a:r>
              <a:rPr sz="15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Verdana"/>
                <a:cs typeface="Verdana"/>
              </a:rPr>
              <a:t>ADVANTAGES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511784" y="1908685"/>
            <a:ext cx="6611620" cy="6136640"/>
            <a:chOff x="511784" y="1908685"/>
            <a:chExt cx="6611620" cy="6136640"/>
          </a:xfrm>
        </p:grpSpPr>
        <p:sp>
          <p:nvSpPr>
            <p:cNvPr id="81" name="object 81"/>
            <p:cNvSpPr/>
            <p:nvPr/>
          </p:nvSpPr>
          <p:spPr>
            <a:xfrm>
              <a:off x="5224869" y="4568190"/>
              <a:ext cx="929640" cy="932180"/>
            </a:xfrm>
            <a:custGeom>
              <a:avLst/>
              <a:gdLst/>
              <a:ahLst/>
              <a:cxnLst/>
              <a:rect l="l" t="t" r="r" b="b"/>
              <a:pathLst>
                <a:path w="929639" h="932179">
                  <a:moveTo>
                    <a:pt x="0" y="1460"/>
                  </a:moveTo>
                  <a:lnTo>
                    <a:pt x="0" y="739940"/>
                  </a:lnTo>
                  <a:lnTo>
                    <a:pt x="8792" y="852687"/>
                  </a:lnTo>
                  <a:lnTo>
                    <a:pt x="33529" y="910258"/>
                  </a:lnTo>
                  <a:lnTo>
                    <a:pt x="93834" y="930640"/>
                  </a:lnTo>
                  <a:lnTo>
                    <a:pt x="209334" y="931824"/>
                  </a:lnTo>
                  <a:lnTo>
                    <a:pt x="922515" y="928585"/>
                  </a:lnTo>
                  <a:lnTo>
                    <a:pt x="925969" y="242214"/>
                  </a:lnTo>
                  <a:lnTo>
                    <a:pt x="929267" y="102184"/>
                  </a:lnTo>
                  <a:lnTo>
                    <a:pt x="894246" y="30276"/>
                  </a:lnTo>
                  <a:lnTo>
                    <a:pt x="788400" y="3784"/>
                  </a:lnTo>
                  <a:lnTo>
                    <a:pt x="579221" y="0"/>
                  </a:lnTo>
                  <a:lnTo>
                    <a:pt x="335897" y="228"/>
                  </a:lnTo>
                  <a:lnTo>
                    <a:pt x="153770" y="730"/>
                  </a:lnTo>
                  <a:lnTo>
                    <a:pt x="39563" y="1232"/>
                  </a:lnTo>
                  <a:lnTo>
                    <a:pt x="0" y="1460"/>
                  </a:lnTo>
                  <a:close/>
                </a:path>
              </a:pathLst>
            </a:custGeom>
            <a:ln w="9512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524531" y="4848510"/>
              <a:ext cx="357505" cy="417195"/>
            </a:xfrm>
            <a:custGeom>
              <a:avLst/>
              <a:gdLst/>
              <a:ahLst/>
              <a:cxnLst/>
              <a:rect l="l" t="t" r="r" b="b"/>
              <a:pathLst>
                <a:path w="357504" h="417195">
                  <a:moveTo>
                    <a:pt x="107162" y="47625"/>
                  </a:moveTo>
                  <a:lnTo>
                    <a:pt x="250050" y="47625"/>
                  </a:lnTo>
                </a:path>
                <a:path w="357504" h="417195">
                  <a:moveTo>
                    <a:pt x="0" y="273862"/>
                  </a:moveTo>
                  <a:lnTo>
                    <a:pt x="45464" y="285377"/>
                  </a:lnTo>
                  <a:lnTo>
                    <a:pt x="55041" y="285762"/>
                  </a:lnTo>
                  <a:lnTo>
                    <a:pt x="302158" y="285762"/>
                  </a:lnTo>
                  <a:lnTo>
                    <a:pt x="311735" y="285377"/>
                  </a:lnTo>
                  <a:lnTo>
                    <a:pt x="321233" y="284227"/>
                  </a:lnTo>
                  <a:lnTo>
                    <a:pt x="330608" y="282317"/>
                  </a:lnTo>
                  <a:lnTo>
                    <a:pt x="339813" y="279654"/>
                  </a:lnTo>
                  <a:lnTo>
                    <a:pt x="357212" y="273862"/>
                  </a:lnTo>
                </a:path>
                <a:path w="357504" h="417195">
                  <a:moveTo>
                    <a:pt x="0" y="119062"/>
                  </a:moveTo>
                  <a:lnTo>
                    <a:pt x="36864" y="99353"/>
                  </a:lnTo>
                  <a:lnTo>
                    <a:pt x="64528" y="95250"/>
                  </a:lnTo>
                  <a:lnTo>
                    <a:pt x="292684" y="95250"/>
                  </a:lnTo>
                  <a:lnTo>
                    <a:pt x="306704" y="96286"/>
                  </a:lnTo>
                  <a:lnTo>
                    <a:pt x="320346" y="99353"/>
                  </a:lnTo>
                  <a:lnTo>
                    <a:pt x="333391" y="104385"/>
                  </a:lnTo>
                  <a:lnTo>
                    <a:pt x="345617" y="111315"/>
                  </a:lnTo>
                  <a:lnTo>
                    <a:pt x="357212" y="119062"/>
                  </a:lnTo>
                </a:path>
                <a:path w="357504" h="417195">
                  <a:moveTo>
                    <a:pt x="0" y="392925"/>
                  </a:moveTo>
                  <a:lnTo>
                    <a:pt x="0" y="47625"/>
                  </a:lnTo>
                  <a:lnTo>
                    <a:pt x="3742" y="29087"/>
                  </a:lnTo>
                  <a:lnTo>
                    <a:pt x="13949" y="13949"/>
                  </a:lnTo>
                  <a:lnTo>
                    <a:pt x="29087" y="3742"/>
                  </a:lnTo>
                  <a:lnTo>
                    <a:pt x="47624" y="0"/>
                  </a:lnTo>
                  <a:lnTo>
                    <a:pt x="309575" y="0"/>
                  </a:lnTo>
                  <a:lnTo>
                    <a:pt x="328119" y="3742"/>
                  </a:lnTo>
                  <a:lnTo>
                    <a:pt x="343261" y="13949"/>
                  </a:lnTo>
                  <a:lnTo>
                    <a:pt x="353469" y="29087"/>
                  </a:lnTo>
                  <a:lnTo>
                    <a:pt x="357212" y="47625"/>
                  </a:lnTo>
                  <a:lnTo>
                    <a:pt x="357212" y="392925"/>
                  </a:lnTo>
                  <a:lnTo>
                    <a:pt x="355340" y="402196"/>
                  </a:lnTo>
                  <a:lnTo>
                    <a:pt x="350234" y="409765"/>
                  </a:lnTo>
                  <a:lnTo>
                    <a:pt x="342661" y="414867"/>
                  </a:lnTo>
                  <a:lnTo>
                    <a:pt x="333387" y="416737"/>
                  </a:lnTo>
                  <a:lnTo>
                    <a:pt x="23812" y="416737"/>
                  </a:lnTo>
                  <a:lnTo>
                    <a:pt x="14541" y="414867"/>
                  </a:lnTo>
                  <a:lnTo>
                    <a:pt x="6972" y="409765"/>
                  </a:lnTo>
                  <a:lnTo>
                    <a:pt x="1870" y="402196"/>
                  </a:lnTo>
                  <a:lnTo>
                    <a:pt x="0" y="392925"/>
                  </a:lnTo>
                  <a:close/>
                </a:path>
              </a:pathLst>
            </a:custGeom>
            <a:ln w="18605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39041" y="5255946"/>
              <a:ext cx="90043" cy="6623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77179" y="5255946"/>
              <a:ext cx="90043" cy="66230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5572156" y="4943760"/>
              <a:ext cx="262255" cy="274320"/>
            </a:xfrm>
            <a:custGeom>
              <a:avLst/>
              <a:gdLst/>
              <a:ahLst/>
              <a:cxnLst/>
              <a:rect l="l" t="t" r="r" b="b"/>
              <a:pathLst>
                <a:path w="262254" h="274320">
                  <a:moveTo>
                    <a:pt x="130975" y="0"/>
                  </a:moveTo>
                  <a:lnTo>
                    <a:pt x="130975" y="178612"/>
                  </a:lnTo>
                </a:path>
                <a:path w="262254" h="274320">
                  <a:moveTo>
                    <a:pt x="261950" y="238137"/>
                  </a:moveTo>
                  <a:lnTo>
                    <a:pt x="261950" y="250050"/>
                  </a:lnTo>
                  <a:lnTo>
                    <a:pt x="260079" y="259316"/>
                  </a:lnTo>
                  <a:lnTo>
                    <a:pt x="254977" y="266885"/>
                  </a:lnTo>
                  <a:lnTo>
                    <a:pt x="247409" y="271990"/>
                  </a:lnTo>
                  <a:lnTo>
                    <a:pt x="238137" y="273862"/>
                  </a:lnTo>
                  <a:lnTo>
                    <a:pt x="226237" y="273862"/>
                  </a:lnTo>
                </a:path>
                <a:path w="262254" h="274320">
                  <a:moveTo>
                    <a:pt x="0" y="238137"/>
                  </a:moveTo>
                  <a:lnTo>
                    <a:pt x="0" y="250050"/>
                  </a:lnTo>
                  <a:lnTo>
                    <a:pt x="1872" y="259316"/>
                  </a:lnTo>
                  <a:lnTo>
                    <a:pt x="6977" y="266885"/>
                  </a:lnTo>
                  <a:lnTo>
                    <a:pt x="14546" y="271990"/>
                  </a:lnTo>
                  <a:lnTo>
                    <a:pt x="23812" y="273862"/>
                  </a:lnTo>
                  <a:lnTo>
                    <a:pt x="35725" y="273862"/>
                  </a:lnTo>
                </a:path>
              </a:pathLst>
            </a:custGeom>
            <a:ln w="18605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476902" y="5003298"/>
              <a:ext cx="452755" cy="83820"/>
            </a:xfrm>
            <a:custGeom>
              <a:avLst/>
              <a:gdLst/>
              <a:ahLst/>
              <a:cxnLst/>
              <a:rect l="l" t="t" r="r" b="b"/>
              <a:pathLst>
                <a:path w="452754" h="83820">
                  <a:moveTo>
                    <a:pt x="428650" y="0"/>
                  </a:moveTo>
                  <a:lnTo>
                    <a:pt x="440563" y="0"/>
                  </a:lnTo>
                  <a:lnTo>
                    <a:pt x="447128" y="0"/>
                  </a:lnTo>
                  <a:lnTo>
                    <a:pt x="452462" y="5334"/>
                  </a:lnTo>
                  <a:lnTo>
                    <a:pt x="452462" y="11912"/>
                  </a:lnTo>
                  <a:lnTo>
                    <a:pt x="452462" y="71437"/>
                  </a:lnTo>
                  <a:lnTo>
                    <a:pt x="452462" y="78016"/>
                  </a:lnTo>
                  <a:lnTo>
                    <a:pt x="447128" y="83350"/>
                  </a:lnTo>
                  <a:lnTo>
                    <a:pt x="440563" y="83350"/>
                  </a:lnTo>
                  <a:lnTo>
                    <a:pt x="428650" y="83350"/>
                  </a:lnTo>
                </a:path>
                <a:path w="452754" h="83820">
                  <a:moveTo>
                    <a:pt x="23812" y="0"/>
                  </a:moveTo>
                  <a:lnTo>
                    <a:pt x="11912" y="0"/>
                  </a:lnTo>
                  <a:lnTo>
                    <a:pt x="5334" y="0"/>
                  </a:lnTo>
                  <a:lnTo>
                    <a:pt x="0" y="5334"/>
                  </a:lnTo>
                  <a:lnTo>
                    <a:pt x="0" y="11912"/>
                  </a:lnTo>
                  <a:lnTo>
                    <a:pt x="0" y="71437"/>
                  </a:lnTo>
                  <a:lnTo>
                    <a:pt x="0" y="78016"/>
                  </a:lnTo>
                  <a:lnTo>
                    <a:pt x="5334" y="83350"/>
                  </a:lnTo>
                  <a:lnTo>
                    <a:pt x="11912" y="83350"/>
                  </a:lnTo>
                  <a:lnTo>
                    <a:pt x="23812" y="83350"/>
                  </a:lnTo>
                </a:path>
              </a:pathLst>
            </a:custGeom>
            <a:ln w="18605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655508" y="5217622"/>
              <a:ext cx="95250" cy="0"/>
            </a:xfrm>
            <a:custGeom>
              <a:avLst/>
              <a:gdLst/>
              <a:ahLst/>
              <a:cxnLst/>
              <a:rect l="l" t="t" r="r" b="b"/>
              <a:pathLst>
                <a:path w="95250">
                  <a:moveTo>
                    <a:pt x="0" y="0"/>
                  </a:moveTo>
                  <a:lnTo>
                    <a:pt x="95250" y="0"/>
                  </a:lnTo>
                </a:path>
              </a:pathLst>
            </a:custGeom>
            <a:ln w="18605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875299" y="1913333"/>
              <a:ext cx="909319" cy="911860"/>
            </a:xfrm>
            <a:custGeom>
              <a:avLst/>
              <a:gdLst/>
              <a:ahLst/>
              <a:cxnLst/>
              <a:rect l="l" t="t" r="r" b="b"/>
              <a:pathLst>
                <a:path w="909320" h="911860">
                  <a:moveTo>
                    <a:pt x="0" y="1422"/>
                  </a:moveTo>
                  <a:lnTo>
                    <a:pt x="0" y="723785"/>
                  </a:lnTo>
                  <a:lnTo>
                    <a:pt x="8607" y="834074"/>
                  </a:lnTo>
                  <a:lnTo>
                    <a:pt x="32805" y="890389"/>
                  </a:lnTo>
                  <a:lnTo>
                    <a:pt x="91791" y="910325"/>
                  </a:lnTo>
                  <a:lnTo>
                    <a:pt x="204762" y="911478"/>
                  </a:lnTo>
                  <a:lnTo>
                    <a:pt x="902385" y="908316"/>
                  </a:lnTo>
                  <a:lnTo>
                    <a:pt x="905763" y="236918"/>
                  </a:lnTo>
                  <a:lnTo>
                    <a:pt x="908993" y="99949"/>
                  </a:lnTo>
                  <a:lnTo>
                    <a:pt x="874739" y="29614"/>
                  </a:lnTo>
                  <a:lnTo>
                    <a:pt x="771202" y="3701"/>
                  </a:lnTo>
                  <a:lnTo>
                    <a:pt x="566585" y="0"/>
                  </a:lnTo>
                  <a:lnTo>
                    <a:pt x="328573" y="222"/>
                  </a:lnTo>
                  <a:lnTo>
                    <a:pt x="150418" y="711"/>
                  </a:lnTo>
                  <a:lnTo>
                    <a:pt x="38701" y="1200"/>
                  </a:lnTo>
                  <a:lnTo>
                    <a:pt x="0" y="1422"/>
                  </a:lnTo>
                  <a:close/>
                </a:path>
              </a:pathLst>
            </a:custGeom>
            <a:ln w="9296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240784" y="2130564"/>
              <a:ext cx="485140" cy="485140"/>
            </a:xfrm>
            <a:custGeom>
              <a:avLst/>
              <a:gdLst/>
              <a:ahLst/>
              <a:cxnLst/>
              <a:rect l="l" t="t" r="r" b="b"/>
              <a:pathLst>
                <a:path w="485139" h="485139">
                  <a:moveTo>
                    <a:pt x="373964" y="203377"/>
                  </a:moveTo>
                  <a:lnTo>
                    <a:pt x="366890" y="161544"/>
                  </a:lnTo>
                  <a:lnTo>
                    <a:pt x="347256" y="124828"/>
                  </a:lnTo>
                  <a:lnTo>
                    <a:pt x="317207" y="95986"/>
                  </a:lnTo>
                  <a:lnTo>
                    <a:pt x="278853" y="77774"/>
                  </a:lnTo>
                  <a:lnTo>
                    <a:pt x="234327" y="72948"/>
                  </a:lnTo>
                  <a:lnTo>
                    <a:pt x="184505" y="86042"/>
                  </a:lnTo>
                  <a:lnTo>
                    <a:pt x="145300" y="115519"/>
                  </a:lnTo>
                  <a:lnTo>
                    <a:pt x="119824" y="156349"/>
                  </a:lnTo>
                  <a:lnTo>
                    <a:pt x="111150" y="203479"/>
                  </a:lnTo>
                  <a:lnTo>
                    <a:pt x="133362" y="203479"/>
                  </a:lnTo>
                  <a:lnTo>
                    <a:pt x="144018" y="158953"/>
                  </a:lnTo>
                  <a:lnTo>
                    <a:pt x="168402" y="125641"/>
                  </a:lnTo>
                  <a:lnTo>
                    <a:pt x="201345" y="104317"/>
                  </a:lnTo>
                  <a:lnTo>
                    <a:pt x="237680" y="95796"/>
                  </a:lnTo>
                  <a:lnTo>
                    <a:pt x="275348" y="101282"/>
                  </a:lnTo>
                  <a:lnTo>
                    <a:pt x="311543" y="121259"/>
                  </a:lnTo>
                  <a:lnTo>
                    <a:pt x="339305" y="155409"/>
                  </a:lnTo>
                  <a:lnTo>
                    <a:pt x="351701" y="203377"/>
                  </a:lnTo>
                  <a:lnTo>
                    <a:pt x="373964" y="203377"/>
                  </a:lnTo>
                  <a:close/>
                </a:path>
                <a:path w="485139" h="485139">
                  <a:moveTo>
                    <a:pt x="484835" y="245160"/>
                  </a:moveTo>
                  <a:lnTo>
                    <a:pt x="480148" y="195592"/>
                  </a:lnTo>
                  <a:lnTo>
                    <a:pt x="466293" y="149555"/>
                  </a:lnTo>
                  <a:lnTo>
                    <a:pt x="461530" y="140601"/>
                  </a:lnTo>
                  <a:lnTo>
                    <a:pt x="461530" y="242735"/>
                  </a:lnTo>
                  <a:lnTo>
                    <a:pt x="455777" y="292112"/>
                  </a:lnTo>
                  <a:lnTo>
                    <a:pt x="439331" y="337743"/>
                  </a:lnTo>
                  <a:lnTo>
                    <a:pt x="413626" y="378256"/>
                  </a:lnTo>
                  <a:lnTo>
                    <a:pt x="380034" y="412267"/>
                  </a:lnTo>
                  <a:lnTo>
                    <a:pt x="339991" y="438429"/>
                  </a:lnTo>
                  <a:lnTo>
                    <a:pt x="294894" y="455333"/>
                  </a:lnTo>
                  <a:lnTo>
                    <a:pt x="246138" y="461632"/>
                  </a:lnTo>
                  <a:lnTo>
                    <a:pt x="201777" y="457606"/>
                  </a:lnTo>
                  <a:lnTo>
                    <a:pt x="160210" y="445135"/>
                  </a:lnTo>
                  <a:lnTo>
                    <a:pt x="122377" y="425107"/>
                  </a:lnTo>
                  <a:lnTo>
                    <a:pt x="89281" y="398373"/>
                  </a:lnTo>
                  <a:lnTo>
                    <a:pt x="61849" y="365810"/>
                  </a:lnTo>
                  <a:lnTo>
                    <a:pt x="41059" y="328282"/>
                  </a:lnTo>
                  <a:lnTo>
                    <a:pt x="27876" y="286651"/>
                  </a:lnTo>
                  <a:lnTo>
                    <a:pt x="23380" y="242735"/>
                  </a:lnTo>
                  <a:lnTo>
                    <a:pt x="23342" y="241274"/>
                  </a:lnTo>
                  <a:lnTo>
                    <a:pt x="29083" y="192316"/>
                  </a:lnTo>
                  <a:lnTo>
                    <a:pt x="45567" y="146634"/>
                  </a:lnTo>
                  <a:lnTo>
                    <a:pt x="71335" y="106121"/>
                  </a:lnTo>
                  <a:lnTo>
                    <a:pt x="104990" y="72123"/>
                  </a:lnTo>
                  <a:lnTo>
                    <a:pt x="145161" y="46024"/>
                  </a:lnTo>
                  <a:lnTo>
                    <a:pt x="190461" y="29159"/>
                  </a:lnTo>
                  <a:lnTo>
                    <a:pt x="239483" y="22923"/>
                  </a:lnTo>
                  <a:lnTo>
                    <a:pt x="283248" y="26924"/>
                  </a:lnTo>
                  <a:lnTo>
                    <a:pt x="324459" y="39281"/>
                  </a:lnTo>
                  <a:lnTo>
                    <a:pt x="362127" y="59143"/>
                  </a:lnTo>
                  <a:lnTo>
                    <a:pt x="395224" y="85725"/>
                  </a:lnTo>
                  <a:lnTo>
                    <a:pt x="422719" y="118186"/>
                  </a:lnTo>
                  <a:lnTo>
                    <a:pt x="443611" y="155714"/>
                  </a:lnTo>
                  <a:lnTo>
                    <a:pt x="456895" y="197510"/>
                  </a:lnTo>
                  <a:lnTo>
                    <a:pt x="461530" y="242735"/>
                  </a:lnTo>
                  <a:lnTo>
                    <a:pt x="461530" y="140601"/>
                  </a:lnTo>
                  <a:lnTo>
                    <a:pt x="444195" y="107962"/>
                  </a:lnTo>
                  <a:lnTo>
                    <a:pt x="414807" y="71767"/>
                  </a:lnTo>
                  <a:lnTo>
                    <a:pt x="379031" y="41935"/>
                  </a:lnTo>
                  <a:lnTo>
                    <a:pt x="344258" y="22923"/>
                  </a:lnTo>
                  <a:lnTo>
                    <a:pt x="337832" y="19392"/>
                  </a:lnTo>
                  <a:lnTo>
                    <a:pt x="292125" y="5105"/>
                  </a:lnTo>
                  <a:lnTo>
                    <a:pt x="242849" y="0"/>
                  </a:lnTo>
                  <a:lnTo>
                    <a:pt x="194132" y="4737"/>
                  </a:lnTo>
                  <a:lnTo>
                    <a:pt x="148704" y="18681"/>
                  </a:lnTo>
                  <a:lnTo>
                    <a:pt x="107530" y="40868"/>
                  </a:lnTo>
                  <a:lnTo>
                    <a:pt x="71615" y="70319"/>
                  </a:lnTo>
                  <a:lnTo>
                    <a:pt x="41884" y="106121"/>
                  </a:lnTo>
                  <a:lnTo>
                    <a:pt x="19431" y="147116"/>
                  </a:lnTo>
                  <a:lnTo>
                    <a:pt x="5130" y="192506"/>
                  </a:lnTo>
                  <a:lnTo>
                    <a:pt x="0" y="241274"/>
                  </a:lnTo>
                  <a:lnTo>
                    <a:pt x="4711" y="289928"/>
                  </a:lnTo>
                  <a:lnTo>
                    <a:pt x="18618" y="335381"/>
                  </a:lnTo>
                  <a:lnTo>
                    <a:pt x="40728" y="376593"/>
                  </a:lnTo>
                  <a:lnTo>
                    <a:pt x="70091" y="412597"/>
                  </a:lnTo>
                  <a:lnTo>
                    <a:pt x="105676" y="442391"/>
                  </a:lnTo>
                  <a:lnTo>
                    <a:pt x="146545" y="464972"/>
                  </a:lnTo>
                  <a:lnTo>
                    <a:pt x="191681" y="479348"/>
                  </a:lnTo>
                  <a:lnTo>
                    <a:pt x="240106" y="484517"/>
                  </a:lnTo>
                  <a:lnTo>
                    <a:pt x="289191" y="479844"/>
                  </a:lnTo>
                  <a:lnTo>
                    <a:pt x="334975" y="466026"/>
                  </a:lnTo>
                  <a:lnTo>
                    <a:pt x="376466" y="444030"/>
                  </a:lnTo>
                  <a:lnTo>
                    <a:pt x="412673" y="414807"/>
                  </a:lnTo>
                  <a:lnTo>
                    <a:pt x="442595" y="379336"/>
                  </a:lnTo>
                  <a:lnTo>
                    <a:pt x="465264" y="338594"/>
                  </a:lnTo>
                  <a:lnTo>
                    <a:pt x="479666" y="293547"/>
                  </a:lnTo>
                  <a:lnTo>
                    <a:pt x="484835" y="245160"/>
                  </a:lnTo>
                  <a:close/>
                </a:path>
              </a:pathLst>
            </a:custGeom>
            <a:solidFill>
              <a:srgbClr val="44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19329" y="2271306"/>
              <a:ext cx="346468" cy="239092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945792" y="2158148"/>
              <a:ext cx="1636395" cy="449580"/>
            </a:xfrm>
            <a:custGeom>
              <a:avLst/>
              <a:gdLst/>
              <a:ahLst/>
              <a:cxnLst/>
              <a:rect l="l" t="t" r="r" b="b"/>
              <a:pathLst>
                <a:path w="1636395" h="449580">
                  <a:moveTo>
                    <a:pt x="461987" y="210083"/>
                  </a:moveTo>
                  <a:lnTo>
                    <a:pt x="454926" y="163931"/>
                  </a:lnTo>
                  <a:lnTo>
                    <a:pt x="441299" y="126555"/>
                  </a:lnTo>
                  <a:lnTo>
                    <a:pt x="416928" y="86512"/>
                  </a:lnTo>
                  <a:lnTo>
                    <a:pt x="391312" y="57480"/>
                  </a:lnTo>
                  <a:lnTo>
                    <a:pt x="351790" y="30848"/>
                  </a:lnTo>
                  <a:lnTo>
                    <a:pt x="301586" y="8039"/>
                  </a:lnTo>
                  <a:lnTo>
                    <a:pt x="235673" y="0"/>
                  </a:lnTo>
                  <a:lnTo>
                    <a:pt x="229247" y="241"/>
                  </a:lnTo>
                  <a:lnTo>
                    <a:pt x="225780" y="3517"/>
                  </a:lnTo>
                  <a:lnTo>
                    <a:pt x="224104" y="12560"/>
                  </a:lnTo>
                  <a:lnTo>
                    <a:pt x="223888" y="15468"/>
                  </a:lnTo>
                  <a:lnTo>
                    <a:pt x="223913" y="133248"/>
                  </a:lnTo>
                  <a:lnTo>
                    <a:pt x="223202" y="134734"/>
                  </a:lnTo>
                  <a:lnTo>
                    <a:pt x="219786" y="135686"/>
                  </a:lnTo>
                  <a:lnTo>
                    <a:pt x="216408" y="136740"/>
                  </a:lnTo>
                  <a:lnTo>
                    <a:pt x="212966" y="137579"/>
                  </a:lnTo>
                  <a:lnTo>
                    <a:pt x="173431" y="163296"/>
                  </a:lnTo>
                  <a:lnTo>
                    <a:pt x="154228" y="200621"/>
                  </a:lnTo>
                  <a:lnTo>
                    <a:pt x="151892" y="228739"/>
                  </a:lnTo>
                  <a:lnTo>
                    <a:pt x="152107" y="238175"/>
                  </a:lnTo>
                  <a:lnTo>
                    <a:pt x="152654" y="249605"/>
                  </a:lnTo>
                  <a:lnTo>
                    <a:pt x="153111" y="261251"/>
                  </a:lnTo>
                  <a:lnTo>
                    <a:pt x="153593" y="262953"/>
                  </a:lnTo>
                  <a:lnTo>
                    <a:pt x="157378" y="266954"/>
                  </a:lnTo>
                  <a:lnTo>
                    <a:pt x="160616" y="270484"/>
                  </a:lnTo>
                  <a:lnTo>
                    <a:pt x="312978" y="270192"/>
                  </a:lnTo>
                  <a:lnTo>
                    <a:pt x="320408" y="270179"/>
                  </a:lnTo>
                  <a:lnTo>
                    <a:pt x="324497" y="266026"/>
                  </a:lnTo>
                  <a:lnTo>
                    <a:pt x="324700" y="245630"/>
                  </a:lnTo>
                  <a:lnTo>
                    <a:pt x="324586" y="219570"/>
                  </a:lnTo>
                  <a:lnTo>
                    <a:pt x="320548" y="196469"/>
                  </a:lnTo>
                  <a:lnTo>
                    <a:pt x="319659" y="191363"/>
                  </a:lnTo>
                  <a:lnTo>
                    <a:pt x="286689" y="148513"/>
                  </a:lnTo>
                  <a:lnTo>
                    <a:pt x="258635" y="136309"/>
                  </a:lnTo>
                  <a:lnTo>
                    <a:pt x="258635" y="196481"/>
                  </a:lnTo>
                  <a:lnTo>
                    <a:pt x="242011" y="245630"/>
                  </a:lnTo>
                  <a:lnTo>
                    <a:pt x="239737" y="245364"/>
                  </a:lnTo>
                  <a:lnTo>
                    <a:pt x="239737" y="215823"/>
                  </a:lnTo>
                  <a:lnTo>
                    <a:pt x="217881" y="214376"/>
                  </a:lnTo>
                  <a:lnTo>
                    <a:pt x="235419" y="165138"/>
                  </a:lnTo>
                  <a:lnTo>
                    <a:pt x="238925" y="166103"/>
                  </a:lnTo>
                  <a:lnTo>
                    <a:pt x="238353" y="172046"/>
                  </a:lnTo>
                  <a:lnTo>
                    <a:pt x="237413" y="177977"/>
                  </a:lnTo>
                  <a:lnTo>
                    <a:pt x="236994" y="195922"/>
                  </a:lnTo>
                  <a:lnTo>
                    <a:pt x="237655" y="196405"/>
                  </a:lnTo>
                  <a:lnTo>
                    <a:pt x="252145" y="196481"/>
                  </a:lnTo>
                  <a:lnTo>
                    <a:pt x="258635" y="196481"/>
                  </a:lnTo>
                  <a:lnTo>
                    <a:pt x="258635" y="136309"/>
                  </a:lnTo>
                  <a:lnTo>
                    <a:pt x="257263" y="135940"/>
                  </a:lnTo>
                  <a:lnTo>
                    <a:pt x="255676" y="133248"/>
                  </a:lnTo>
                  <a:lnTo>
                    <a:pt x="253834" y="131533"/>
                  </a:lnTo>
                  <a:lnTo>
                    <a:pt x="253885" y="124701"/>
                  </a:lnTo>
                  <a:lnTo>
                    <a:pt x="253441" y="122542"/>
                  </a:lnTo>
                  <a:lnTo>
                    <a:pt x="252628" y="120383"/>
                  </a:lnTo>
                  <a:lnTo>
                    <a:pt x="252641" y="35102"/>
                  </a:lnTo>
                  <a:lnTo>
                    <a:pt x="253555" y="32981"/>
                  </a:lnTo>
                  <a:lnTo>
                    <a:pt x="254063" y="30848"/>
                  </a:lnTo>
                  <a:lnTo>
                    <a:pt x="308686" y="42202"/>
                  </a:lnTo>
                  <a:lnTo>
                    <a:pt x="343204" y="59626"/>
                  </a:lnTo>
                  <a:lnTo>
                    <a:pt x="374662" y="84201"/>
                  </a:lnTo>
                  <a:lnTo>
                    <a:pt x="404190" y="121170"/>
                  </a:lnTo>
                  <a:lnTo>
                    <a:pt x="421043" y="157784"/>
                  </a:lnTo>
                  <a:lnTo>
                    <a:pt x="430860" y="195872"/>
                  </a:lnTo>
                  <a:lnTo>
                    <a:pt x="433476" y="223177"/>
                  </a:lnTo>
                  <a:lnTo>
                    <a:pt x="433438" y="226326"/>
                  </a:lnTo>
                  <a:lnTo>
                    <a:pt x="427469" y="270967"/>
                  </a:lnTo>
                  <a:lnTo>
                    <a:pt x="414566" y="307174"/>
                  </a:lnTo>
                  <a:lnTo>
                    <a:pt x="393331" y="341439"/>
                  </a:lnTo>
                  <a:lnTo>
                    <a:pt x="365874" y="371551"/>
                  </a:lnTo>
                  <a:lnTo>
                    <a:pt x="320471" y="400481"/>
                  </a:lnTo>
                  <a:lnTo>
                    <a:pt x="257771" y="418414"/>
                  </a:lnTo>
                  <a:lnTo>
                    <a:pt x="223888" y="418503"/>
                  </a:lnTo>
                  <a:lnTo>
                    <a:pt x="205320" y="416026"/>
                  </a:lnTo>
                  <a:lnTo>
                    <a:pt x="152552" y="399034"/>
                  </a:lnTo>
                  <a:lnTo>
                    <a:pt x="115277" y="375031"/>
                  </a:lnTo>
                  <a:lnTo>
                    <a:pt x="84607" y="343065"/>
                  </a:lnTo>
                  <a:lnTo>
                    <a:pt x="63385" y="309257"/>
                  </a:lnTo>
                  <a:lnTo>
                    <a:pt x="47637" y="264617"/>
                  </a:lnTo>
                  <a:lnTo>
                    <a:pt x="44450" y="224180"/>
                  </a:lnTo>
                  <a:lnTo>
                    <a:pt x="44246" y="213499"/>
                  </a:lnTo>
                  <a:lnTo>
                    <a:pt x="44272" y="210083"/>
                  </a:lnTo>
                  <a:lnTo>
                    <a:pt x="54521" y="159194"/>
                  </a:lnTo>
                  <a:lnTo>
                    <a:pt x="71983" y="122199"/>
                  </a:lnTo>
                  <a:lnTo>
                    <a:pt x="80327" y="110629"/>
                  </a:lnTo>
                  <a:lnTo>
                    <a:pt x="84569" y="104889"/>
                  </a:lnTo>
                  <a:lnTo>
                    <a:pt x="87845" y="106527"/>
                  </a:lnTo>
                  <a:lnTo>
                    <a:pt x="70637" y="136740"/>
                  </a:lnTo>
                  <a:lnTo>
                    <a:pt x="59867" y="168465"/>
                  </a:lnTo>
                  <a:lnTo>
                    <a:pt x="55676" y="200621"/>
                  </a:lnTo>
                  <a:lnTo>
                    <a:pt x="55587" y="203466"/>
                  </a:lnTo>
                  <a:lnTo>
                    <a:pt x="57518" y="237324"/>
                  </a:lnTo>
                  <a:lnTo>
                    <a:pt x="60921" y="234835"/>
                  </a:lnTo>
                  <a:lnTo>
                    <a:pt x="62306" y="233324"/>
                  </a:lnTo>
                  <a:lnTo>
                    <a:pt x="64020" y="232651"/>
                  </a:lnTo>
                  <a:lnTo>
                    <a:pt x="99441" y="214934"/>
                  </a:lnTo>
                  <a:lnTo>
                    <a:pt x="130238" y="189941"/>
                  </a:lnTo>
                  <a:lnTo>
                    <a:pt x="155486" y="146964"/>
                  </a:lnTo>
                  <a:lnTo>
                    <a:pt x="158724" y="122936"/>
                  </a:lnTo>
                  <a:lnTo>
                    <a:pt x="156806" y="104889"/>
                  </a:lnTo>
                  <a:lnTo>
                    <a:pt x="155994" y="97193"/>
                  </a:lnTo>
                  <a:lnTo>
                    <a:pt x="153746" y="86512"/>
                  </a:lnTo>
                  <a:lnTo>
                    <a:pt x="151650" y="75768"/>
                  </a:lnTo>
                  <a:lnTo>
                    <a:pt x="149948" y="65112"/>
                  </a:lnTo>
                  <a:lnTo>
                    <a:pt x="148818" y="54343"/>
                  </a:lnTo>
                  <a:lnTo>
                    <a:pt x="148869" y="42913"/>
                  </a:lnTo>
                  <a:lnTo>
                    <a:pt x="150787" y="31699"/>
                  </a:lnTo>
                  <a:lnTo>
                    <a:pt x="154711" y="20764"/>
                  </a:lnTo>
                  <a:lnTo>
                    <a:pt x="160655" y="10426"/>
                  </a:lnTo>
                  <a:lnTo>
                    <a:pt x="160794" y="10185"/>
                  </a:lnTo>
                  <a:lnTo>
                    <a:pt x="155752" y="10426"/>
                  </a:lnTo>
                  <a:lnTo>
                    <a:pt x="116446" y="20904"/>
                  </a:lnTo>
                  <a:lnTo>
                    <a:pt x="78536" y="41300"/>
                  </a:lnTo>
                  <a:lnTo>
                    <a:pt x="46863" y="67424"/>
                  </a:lnTo>
                  <a:lnTo>
                    <a:pt x="15798" y="102679"/>
                  </a:lnTo>
                  <a:lnTo>
                    <a:pt x="952" y="149567"/>
                  </a:lnTo>
                  <a:lnTo>
                    <a:pt x="0" y="170281"/>
                  </a:lnTo>
                  <a:lnTo>
                    <a:pt x="317" y="182105"/>
                  </a:lnTo>
                  <a:lnTo>
                    <a:pt x="2540" y="197967"/>
                  </a:lnTo>
                  <a:lnTo>
                    <a:pt x="6845" y="213499"/>
                  </a:lnTo>
                  <a:lnTo>
                    <a:pt x="9829" y="223177"/>
                  </a:lnTo>
                  <a:lnTo>
                    <a:pt x="12077" y="232892"/>
                  </a:lnTo>
                  <a:lnTo>
                    <a:pt x="13804" y="242671"/>
                  </a:lnTo>
                  <a:lnTo>
                    <a:pt x="15214" y="252526"/>
                  </a:lnTo>
                  <a:lnTo>
                    <a:pt x="19037" y="273748"/>
                  </a:lnTo>
                  <a:lnTo>
                    <a:pt x="32562" y="314172"/>
                  </a:lnTo>
                  <a:lnTo>
                    <a:pt x="54571" y="350850"/>
                  </a:lnTo>
                  <a:lnTo>
                    <a:pt x="80213" y="382257"/>
                  </a:lnTo>
                  <a:lnTo>
                    <a:pt x="124294" y="417995"/>
                  </a:lnTo>
                  <a:lnTo>
                    <a:pt x="166700" y="437426"/>
                  </a:lnTo>
                  <a:lnTo>
                    <a:pt x="212496" y="447675"/>
                  </a:lnTo>
                  <a:lnTo>
                    <a:pt x="235699" y="449097"/>
                  </a:lnTo>
                  <a:lnTo>
                    <a:pt x="258584" y="448132"/>
                  </a:lnTo>
                  <a:lnTo>
                    <a:pt x="303707" y="439013"/>
                  </a:lnTo>
                  <a:lnTo>
                    <a:pt x="349999" y="418503"/>
                  </a:lnTo>
                  <a:lnTo>
                    <a:pt x="388353" y="391668"/>
                  </a:lnTo>
                  <a:lnTo>
                    <a:pt x="422960" y="352958"/>
                  </a:lnTo>
                  <a:lnTo>
                    <a:pt x="449122" y="302577"/>
                  </a:lnTo>
                  <a:lnTo>
                    <a:pt x="460260" y="260311"/>
                  </a:lnTo>
                  <a:lnTo>
                    <a:pt x="461987" y="219570"/>
                  </a:lnTo>
                  <a:lnTo>
                    <a:pt x="461987" y="210083"/>
                  </a:lnTo>
                  <a:close/>
                </a:path>
                <a:path w="1636395" h="449580">
                  <a:moveTo>
                    <a:pt x="1436166" y="398195"/>
                  </a:moveTo>
                  <a:lnTo>
                    <a:pt x="1388427" y="398183"/>
                  </a:lnTo>
                  <a:lnTo>
                    <a:pt x="1185570" y="398195"/>
                  </a:lnTo>
                  <a:lnTo>
                    <a:pt x="1436166" y="398195"/>
                  </a:lnTo>
                  <a:close/>
                </a:path>
                <a:path w="1636395" h="449580">
                  <a:moveTo>
                    <a:pt x="1564906" y="73736"/>
                  </a:moveTo>
                  <a:lnTo>
                    <a:pt x="1562722" y="71615"/>
                  </a:lnTo>
                  <a:lnTo>
                    <a:pt x="1548650" y="71615"/>
                  </a:lnTo>
                  <a:lnTo>
                    <a:pt x="1548650" y="87795"/>
                  </a:lnTo>
                  <a:lnTo>
                    <a:pt x="1548650" y="292328"/>
                  </a:lnTo>
                  <a:lnTo>
                    <a:pt x="1226185" y="292328"/>
                  </a:lnTo>
                  <a:lnTo>
                    <a:pt x="1226185" y="87795"/>
                  </a:lnTo>
                  <a:lnTo>
                    <a:pt x="1548650" y="87795"/>
                  </a:lnTo>
                  <a:lnTo>
                    <a:pt x="1548650" y="71615"/>
                  </a:lnTo>
                  <a:lnTo>
                    <a:pt x="1387944" y="71615"/>
                  </a:lnTo>
                  <a:lnTo>
                    <a:pt x="1212659" y="71513"/>
                  </a:lnTo>
                  <a:lnTo>
                    <a:pt x="1209878" y="74104"/>
                  </a:lnTo>
                  <a:lnTo>
                    <a:pt x="1209903" y="292328"/>
                  </a:lnTo>
                  <a:lnTo>
                    <a:pt x="1210017" y="305866"/>
                  </a:lnTo>
                  <a:lnTo>
                    <a:pt x="1212684" y="308533"/>
                  </a:lnTo>
                  <a:lnTo>
                    <a:pt x="1562277" y="308533"/>
                  </a:lnTo>
                  <a:lnTo>
                    <a:pt x="1564906" y="305866"/>
                  </a:lnTo>
                  <a:lnTo>
                    <a:pt x="1564906" y="292328"/>
                  </a:lnTo>
                  <a:lnTo>
                    <a:pt x="1564906" y="87795"/>
                  </a:lnTo>
                  <a:lnTo>
                    <a:pt x="1564906" y="73736"/>
                  </a:lnTo>
                  <a:close/>
                </a:path>
                <a:path w="1636395" h="449580">
                  <a:moveTo>
                    <a:pt x="1636014" y="371297"/>
                  </a:moveTo>
                  <a:lnTo>
                    <a:pt x="1635975" y="70853"/>
                  </a:lnTo>
                  <a:lnTo>
                    <a:pt x="1635404" y="67894"/>
                  </a:lnTo>
                  <a:lnTo>
                    <a:pt x="1630121" y="53746"/>
                  </a:lnTo>
                  <a:lnTo>
                    <a:pt x="1626463" y="49504"/>
                  </a:lnTo>
                  <a:lnTo>
                    <a:pt x="1620786" y="42913"/>
                  </a:lnTo>
                  <a:lnTo>
                    <a:pt x="1620266" y="42633"/>
                  </a:lnTo>
                  <a:lnTo>
                    <a:pt x="1620266" y="369798"/>
                  </a:lnTo>
                  <a:lnTo>
                    <a:pt x="1617967" y="381901"/>
                  </a:lnTo>
                  <a:lnTo>
                    <a:pt x="1611680" y="390880"/>
                  </a:lnTo>
                  <a:lnTo>
                    <a:pt x="1602435" y="396468"/>
                  </a:lnTo>
                  <a:lnTo>
                    <a:pt x="1591297" y="398373"/>
                  </a:lnTo>
                  <a:lnTo>
                    <a:pt x="1185570" y="398195"/>
                  </a:lnTo>
                  <a:lnTo>
                    <a:pt x="1173175" y="396316"/>
                  </a:lnTo>
                  <a:lnTo>
                    <a:pt x="1164094" y="390779"/>
                  </a:lnTo>
                  <a:lnTo>
                    <a:pt x="1158506" y="381723"/>
                  </a:lnTo>
                  <a:lnTo>
                    <a:pt x="1156677" y="369798"/>
                  </a:lnTo>
                  <a:lnTo>
                    <a:pt x="1156766" y="77025"/>
                  </a:lnTo>
                  <a:lnTo>
                    <a:pt x="1158582" y="65760"/>
                  </a:lnTo>
                  <a:lnTo>
                    <a:pt x="1164094" y="56934"/>
                  </a:lnTo>
                  <a:lnTo>
                    <a:pt x="1172908" y="51422"/>
                  </a:lnTo>
                  <a:lnTo>
                    <a:pt x="1184706" y="49517"/>
                  </a:lnTo>
                  <a:lnTo>
                    <a:pt x="1433334" y="49517"/>
                  </a:lnTo>
                  <a:lnTo>
                    <a:pt x="1593126" y="49530"/>
                  </a:lnTo>
                  <a:lnTo>
                    <a:pt x="1620113" y="321005"/>
                  </a:lnTo>
                  <a:lnTo>
                    <a:pt x="1620266" y="369798"/>
                  </a:lnTo>
                  <a:lnTo>
                    <a:pt x="1620266" y="42633"/>
                  </a:lnTo>
                  <a:lnTo>
                    <a:pt x="1608137" y="35979"/>
                  </a:lnTo>
                  <a:lnTo>
                    <a:pt x="1592872" y="33528"/>
                  </a:lnTo>
                  <a:lnTo>
                    <a:pt x="1285976" y="33489"/>
                  </a:lnTo>
                  <a:lnTo>
                    <a:pt x="1183500" y="33528"/>
                  </a:lnTo>
                  <a:lnTo>
                    <a:pt x="1166507" y="36741"/>
                  </a:lnTo>
                  <a:lnTo>
                    <a:pt x="1152982" y="45605"/>
                  </a:lnTo>
                  <a:lnTo>
                    <a:pt x="1144041" y="59004"/>
                  </a:lnTo>
                  <a:lnTo>
                    <a:pt x="1140815" y="75844"/>
                  </a:lnTo>
                  <a:lnTo>
                    <a:pt x="1140904" y="377355"/>
                  </a:lnTo>
                  <a:lnTo>
                    <a:pt x="1169073" y="411822"/>
                  </a:lnTo>
                  <a:lnTo>
                    <a:pt x="1589201" y="414172"/>
                  </a:lnTo>
                  <a:lnTo>
                    <a:pt x="1591525" y="414210"/>
                  </a:lnTo>
                  <a:lnTo>
                    <a:pt x="1593926" y="414159"/>
                  </a:lnTo>
                  <a:lnTo>
                    <a:pt x="1610791" y="410705"/>
                  </a:lnTo>
                  <a:lnTo>
                    <a:pt x="1624126" y="401739"/>
                  </a:lnTo>
                  <a:lnTo>
                    <a:pt x="1626311" y="398373"/>
                  </a:lnTo>
                  <a:lnTo>
                    <a:pt x="1632864" y="388277"/>
                  </a:lnTo>
                  <a:lnTo>
                    <a:pt x="1636014" y="371297"/>
                  </a:lnTo>
                  <a:close/>
                </a:path>
              </a:pathLst>
            </a:custGeom>
            <a:solidFill>
              <a:srgbClr val="44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50113" y="2470525"/>
              <a:ext cx="63818" cy="73799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53271" y="2479995"/>
              <a:ext cx="64858" cy="64584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446188" y="2480873"/>
              <a:ext cx="73101" cy="6372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58821" y="2471261"/>
              <a:ext cx="63859" cy="73050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3191840" y="2263965"/>
              <a:ext cx="285115" cy="168910"/>
            </a:xfrm>
            <a:custGeom>
              <a:avLst/>
              <a:gdLst/>
              <a:ahLst/>
              <a:cxnLst/>
              <a:rect l="l" t="t" r="r" b="b"/>
              <a:pathLst>
                <a:path w="285114" h="168910">
                  <a:moveTo>
                    <a:pt x="47574" y="120269"/>
                  </a:moveTo>
                  <a:lnTo>
                    <a:pt x="47472" y="100088"/>
                  </a:lnTo>
                  <a:lnTo>
                    <a:pt x="38620" y="102628"/>
                  </a:lnTo>
                  <a:lnTo>
                    <a:pt x="31940" y="101625"/>
                  </a:lnTo>
                  <a:lnTo>
                    <a:pt x="31813" y="5334"/>
                  </a:lnTo>
                  <a:lnTo>
                    <a:pt x="28028" y="1943"/>
                  </a:lnTo>
                  <a:lnTo>
                    <a:pt x="24053" y="711"/>
                  </a:lnTo>
                  <a:lnTo>
                    <a:pt x="17043" y="2019"/>
                  </a:lnTo>
                  <a:lnTo>
                    <a:pt x="16192" y="6121"/>
                  </a:lnTo>
                  <a:lnTo>
                    <a:pt x="16243" y="101727"/>
                  </a:lnTo>
                  <a:lnTo>
                    <a:pt x="9690" y="102501"/>
                  </a:lnTo>
                  <a:lnTo>
                    <a:pt x="1092" y="100203"/>
                  </a:lnTo>
                  <a:lnTo>
                    <a:pt x="0" y="120256"/>
                  </a:lnTo>
                  <a:lnTo>
                    <a:pt x="9766" y="117221"/>
                  </a:lnTo>
                  <a:lnTo>
                    <a:pt x="16243" y="118503"/>
                  </a:lnTo>
                  <a:lnTo>
                    <a:pt x="16256" y="164604"/>
                  </a:lnTo>
                  <a:lnTo>
                    <a:pt x="18516" y="167906"/>
                  </a:lnTo>
                  <a:lnTo>
                    <a:pt x="29857" y="167678"/>
                  </a:lnTo>
                  <a:lnTo>
                    <a:pt x="31965" y="164426"/>
                  </a:lnTo>
                  <a:lnTo>
                    <a:pt x="31940" y="118503"/>
                  </a:lnTo>
                  <a:lnTo>
                    <a:pt x="38493" y="117271"/>
                  </a:lnTo>
                  <a:lnTo>
                    <a:pt x="47574" y="120269"/>
                  </a:lnTo>
                  <a:close/>
                </a:path>
                <a:path w="285114" h="168910">
                  <a:moveTo>
                    <a:pt x="126631" y="44411"/>
                  </a:moveTo>
                  <a:lnTo>
                    <a:pt x="117195" y="47574"/>
                  </a:lnTo>
                  <a:lnTo>
                    <a:pt x="111023" y="46418"/>
                  </a:lnTo>
                  <a:lnTo>
                    <a:pt x="110909" y="3784"/>
                  </a:lnTo>
                  <a:lnTo>
                    <a:pt x="107708" y="571"/>
                  </a:lnTo>
                  <a:lnTo>
                    <a:pt x="98018" y="609"/>
                  </a:lnTo>
                  <a:lnTo>
                    <a:pt x="95135" y="3759"/>
                  </a:lnTo>
                  <a:lnTo>
                    <a:pt x="95021" y="46405"/>
                  </a:lnTo>
                  <a:lnTo>
                    <a:pt x="88214" y="47447"/>
                  </a:lnTo>
                  <a:lnTo>
                    <a:pt x="79133" y="44462"/>
                  </a:lnTo>
                  <a:lnTo>
                    <a:pt x="79197" y="64782"/>
                  </a:lnTo>
                  <a:lnTo>
                    <a:pt x="88341" y="61658"/>
                  </a:lnTo>
                  <a:lnTo>
                    <a:pt x="95021" y="62750"/>
                  </a:lnTo>
                  <a:lnTo>
                    <a:pt x="95046" y="165023"/>
                  </a:lnTo>
                  <a:lnTo>
                    <a:pt x="98247" y="168300"/>
                  </a:lnTo>
                  <a:lnTo>
                    <a:pt x="108673" y="167284"/>
                  </a:lnTo>
                  <a:lnTo>
                    <a:pt x="110998" y="164020"/>
                  </a:lnTo>
                  <a:lnTo>
                    <a:pt x="111010" y="62877"/>
                  </a:lnTo>
                  <a:lnTo>
                    <a:pt x="117221" y="61620"/>
                  </a:lnTo>
                  <a:lnTo>
                    <a:pt x="125742" y="64617"/>
                  </a:lnTo>
                  <a:lnTo>
                    <a:pt x="126631" y="44411"/>
                  </a:lnTo>
                  <a:close/>
                </a:path>
                <a:path w="285114" h="168910">
                  <a:moveTo>
                    <a:pt x="205574" y="127812"/>
                  </a:moveTo>
                  <a:lnTo>
                    <a:pt x="205206" y="108343"/>
                  </a:lnTo>
                  <a:lnTo>
                    <a:pt x="196481" y="110705"/>
                  </a:lnTo>
                  <a:lnTo>
                    <a:pt x="189725" y="109740"/>
                  </a:lnTo>
                  <a:lnTo>
                    <a:pt x="189687" y="3568"/>
                  </a:lnTo>
                  <a:lnTo>
                    <a:pt x="186143" y="0"/>
                  </a:lnTo>
                  <a:lnTo>
                    <a:pt x="176212" y="1117"/>
                  </a:lnTo>
                  <a:lnTo>
                    <a:pt x="173761" y="4470"/>
                  </a:lnTo>
                  <a:lnTo>
                    <a:pt x="173736" y="109804"/>
                  </a:lnTo>
                  <a:lnTo>
                    <a:pt x="167220" y="110921"/>
                  </a:lnTo>
                  <a:lnTo>
                    <a:pt x="158445" y="107950"/>
                  </a:lnTo>
                  <a:lnTo>
                    <a:pt x="158153" y="128206"/>
                  </a:lnTo>
                  <a:lnTo>
                    <a:pt x="167309" y="124968"/>
                  </a:lnTo>
                  <a:lnTo>
                    <a:pt x="173710" y="126326"/>
                  </a:lnTo>
                  <a:lnTo>
                    <a:pt x="173888" y="164769"/>
                  </a:lnTo>
                  <a:lnTo>
                    <a:pt x="177203" y="167843"/>
                  </a:lnTo>
                  <a:lnTo>
                    <a:pt x="186499" y="167767"/>
                  </a:lnTo>
                  <a:lnTo>
                    <a:pt x="189458" y="164680"/>
                  </a:lnTo>
                  <a:lnTo>
                    <a:pt x="189687" y="159461"/>
                  </a:lnTo>
                  <a:lnTo>
                    <a:pt x="189725" y="126238"/>
                  </a:lnTo>
                  <a:lnTo>
                    <a:pt x="196519" y="125234"/>
                  </a:lnTo>
                  <a:lnTo>
                    <a:pt x="205574" y="127812"/>
                  </a:lnTo>
                  <a:close/>
                </a:path>
                <a:path w="285114" h="168910">
                  <a:moveTo>
                    <a:pt x="284607" y="40970"/>
                  </a:moveTo>
                  <a:lnTo>
                    <a:pt x="281292" y="39408"/>
                  </a:lnTo>
                  <a:lnTo>
                    <a:pt x="268439" y="38125"/>
                  </a:lnTo>
                  <a:lnTo>
                    <a:pt x="268211" y="3492"/>
                  </a:lnTo>
                  <a:lnTo>
                    <a:pt x="265633" y="863"/>
                  </a:lnTo>
                  <a:lnTo>
                    <a:pt x="256654" y="419"/>
                  </a:lnTo>
                  <a:lnTo>
                    <a:pt x="253568" y="2489"/>
                  </a:lnTo>
                  <a:lnTo>
                    <a:pt x="252603" y="9677"/>
                  </a:lnTo>
                  <a:lnTo>
                    <a:pt x="252666" y="38252"/>
                  </a:lnTo>
                  <a:lnTo>
                    <a:pt x="246075" y="39090"/>
                  </a:lnTo>
                  <a:lnTo>
                    <a:pt x="237820" y="36690"/>
                  </a:lnTo>
                  <a:lnTo>
                    <a:pt x="236486" y="56896"/>
                  </a:lnTo>
                  <a:lnTo>
                    <a:pt x="246202" y="53759"/>
                  </a:lnTo>
                  <a:lnTo>
                    <a:pt x="252666" y="54902"/>
                  </a:lnTo>
                  <a:lnTo>
                    <a:pt x="252666" y="160121"/>
                  </a:lnTo>
                  <a:lnTo>
                    <a:pt x="254241" y="166408"/>
                  </a:lnTo>
                  <a:lnTo>
                    <a:pt x="257213" y="168046"/>
                  </a:lnTo>
                  <a:lnTo>
                    <a:pt x="265252" y="167474"/>
                  </a:lnTo>
                  <a:lnTo>
                    <a:pt x="267614" y="165354"/>
                  </a:lnTo>
                  <a:lnTo>
                    <a:pt x="268566" y="159778"/>
                  </a:lnTo>
                  <a:lnTo>
                    <a:pt x="268439" y="54952"/>
                  </a:lnTo>
                  <a:lnTo>
                    <a:pt x="275145" y="53911"/>
                  </a:lnTo>
                  <a:lnTo>
                    <a:pt x="283819" y="56667"/>
                  </a:lnTo>
                  <a:lnTo>
                    <a:pt x="284607" y="40970"/>
                  </a:lnTo>
                  <a:close/>
                </a:path>
              </a:pathLst>
            </a:custGeom>
            <a:solidFill>
              <a:srgbClr val="44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799209" y="7113914"/>
              <a:ext cx="924560" cy="927100"/>
            </a:xfrm>
            <a:custGeom>
              <a:avLst/>
              <a:gdLst/>
              <a:ahLst/>
              <a:cxnLst/>
              <a:rect l="l" t="t" r="r" b="b"/>
              <a:pathLst>
                <a:path w="924560" h="927100">
                  <a:moveTo>
                    <a:pt x="0" y="1447"/>
                  </a:moveTo>
                  <a:lnTo>
                    <a:pt x="0" y="735723"/>
                  </a:lnTo>
                  <a:lnTo>
                    <a:pt x="8745" y="847832"/>
                  </a:lnTo>
                  <a:lnTo>
                    <a:pt x="33342" y="905076"/>
                  </a:lnTo>
                  <a:lnTo>
                    <a:pt x="93302" y="925342"/>
                  </a:lnTo>
                  <a:lnTo>
                    <a:pt x="208140" y="926515"/>
                  </a:lnTo>
                  <a:lnTo>
                    <a:pt x="917270" y="923302"/>
                  </a:lnTo>
                  <a:lnTo>
                    <a:pt x="920711" y="240830"/>
                  </a:lnTo>
                  <a:lnTo>
                    <a:pt x="923990" y="101600"/>
                  </a:lnTo>
                  <a:lnTo>
                    <a:pt x="889168" y="30103"/>
                  </a:lnTo>
                  <a:lnTo>
                    <a:pt x="783923" y="3762"/>
                  </a:lnTo>
                  <a:lnTo>
                    <a:pt x="575932" y="0"/>
                  </a:lnTo>
                  <a:lnTo>
                    <a:pt x="333989" y="226"/>
                  </a:lnTo>
                  <a:lnTo>
                    <a:pt x="152896" y="723"/>
                  </a:lnTo>
                  <a:lnTo>
                    <a:pt x="39338" y="1221"/>
                  </a:lnTo>
                  <a:lnTo>
                    <a:pt x="0" y="1447"/>
                  </a:lnTo>
                  <a:close/>
                </a:path>
              </a:pathLst>
            </a:custGeom>
            <a:ln w="9448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08644" y="7703750"/>
              <a:ext cx="350507" cy="114769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1987264" y="7345375"/>
              <a:ext cx="544830" cy="425450"/>
            </a:xfrm>
            <a:custGeom>
              <a:avLst/>
              <a:gdLst/>
              <a:ahLst/>
              <a:cxnLst/>
              <a:rect l="l" t="t" r="r" b="b"/>
              <a:pathLst>
                <a:path w="544830" h="425450">
                  <a:moveTo>
                    <a:pt x="314502" y="298475"/>
                  </a:moveTo>
                  <a:lnTo>
                    <a:pt x="58166" y="298475"/>
                  </a:lnTo>
                  <a:lnTo>
                    <a:pt x="35522" y="303047"/>
                  </a:lnTo>
                  <a:lnTo>
                    <a:pt x="17033" y="315515"/>
                  </a:lnTo>
                  <a:lnTo>
                    <a:pt x="4570" y="334008"/>
                  </a:lnTo>
                  <a:lnTo>
                    <a:pt x="0" y="356654"/>
                  </a:lnTo>
                  <a:lnTo>
                    <a:pt x="0" y="391058"/>
                  </a:lnTo>
                  <a:lnTo>
                    <a:pt x="2362" y="403552"/>
                  </a:lnTo>
                  <a:lnTo>
                    <a:pt x="8847" y="413969"/>
                  </a:lnTo>
                  <a:lnTo>
                    <a:pt x="18554" y="421405"/>
                  </a:lnTo>
                  <a:lnTo>
                    <a:pt x="30581" y="424954"/>
                  </a:lnTo>
                </a:path>
                <a:path w="544830" h="425450">
                  <a:moveTo>
                    <a:pt x="69392" y="298475"/>
                  </a:moveTo>
                  <a:lnTo>
                    <a:pt x="119087" y="58013"/>
                  </a:lnTo>
                  <a:lnTo>
                    <a:pt x="141325" y="39903"/>
                  </a:lnTo>
                  <a:lnTo>
                    <a:pt x="247726" y="39903"/>
                  </a:lnTo>
                  <a:lnTo>
                    <a:pt x="255554" y="41291"/>
                  </a:lnTo>
                  <a:lnTo>
                    <a:pt x="262253" y="45153"/>
                  </a:lnTo>
                  <a:lnTo>
                    <a:pt x="267273" y="51031"/>
                  </a:lnTo>
                  <a:lnTo>
                    <a:pt x="270065" y="58470"/>
                  </a:lnTo>
                  <a:lnTo>
                    <a:pt x="326948" y="365734"/>
                  </a:lnTo>
                </a:path>
                <a:path w="544830" h="425450">
                  <a:moveTo>
                    <a:pt x="362381" y="0"/>
                  </a:moveTo>
                  <a:lnTo>
                    <a:pt x="362381" y="411949"/>
                  </a:lnTo>
                  <a:lnTo>
                    <a:pt x="534009" y="411949"/>
                  </a:lnTo>
                </a:path>
                <a:path w="544830" h="425450">
                  <a:moveTo>
                    <a:pt x="540575" y="364959"/>
                  </a:moveTo>
                  <a:lnTo>
                    <a:pt x="413499" y="364959"/>
                  </a:lnTo>
                  <a:lnTo>
                    <a:pt x="411213" y="364959"/>
                  </a:lnTo>
                  <a:lnTo>
                    <a:pt x="409371" y="363118"/>
                  </a:lnTo>
                  <a:lnTo>
                    <a:pt x="409371" y="360832"/>
                  </a:lnTo>
                  <a:lnTo>
                    <a:pt x="409371" y="248729"/>
                  </a:lnTo>
                  <a:lnTo>
                    <a:pt x="409371" y="246443"/>
                  </a:lnTo>
                  <a:lnTo>
                    <a:pt x="411213" y="244602"/>
                  </a:lnTo>
                  <a:lnTo>
                    <a:pt x="413499" y="244602"/>
                  </a:lnTo>
                  <a:lnTo>
                    <a:pt x="540575" y="244602"/>
                  </a:lnTo>
                  <a:lnTo>
                    <a:pt x="542848" y="244602"/>
                  </a:lnTo>
                  <a:lnTo>
                    <a:pt x="544690" y="246443"/>
                  </a:lnTo>
                  <a:lnTo>
                    <a:pt x="544690" y="248729"/>
                  </a:lnTo>
                  <a:lnTo>
                    <a:pt x="544690" y="360832"/>
                  </a:lnTo>
                  <a:lnTo>
                    <a:pt x="544690" y="363118"/>
                  </a:lnTo>
                  <a:lnTo>
                    <a:pt x="542848" y="364959"/>
                  </a:lnTo>
                  <a:lnTo>
                    <a:pt x="540575" y="364959"/>
                  </a:lnTo>
                  <a:close/>
                </a:path>
              </a:pathLst>
            </a:custGeom>
            <a:ln w="19011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449786" y="7589981"/>
              <a:ext cx="29209" cy="41910"/>
            </a:xfrm>
            <a:custGeom>
              <a:avLst/>
              <a:gdLst/>
              <a:ahLst/>
              <a:cxnLst/>
              <a:rect l="l" t="t" r="r" b="b"/>
              <a:pathLst>
                <a:path w="29210" h="41909">
                  <a:moveTo>
                    <a:pt x="29032" y="0"/>
                  </a:moveTo>
                  <a:lnTo>
                    <a:pt x="0" y="0"/>
                  </a:lnTo>
                  <a:lnTo>
                    <a:pt x="0" y="41389"/>
                  </a:lnTo>
                  <a:lnTo>
                    <a:pt x="431" y="41821"/>
                  </a:lnTo>
                  <a:lnTo>
                    <a:pt x="28054" y="41821"/>
                  </a:lnTo>
                  <a:lnTo>
                    <a:pt x="28587" y="41821"/>
                  </a:lnTo>
                  <a:lnTo>
                    <a:pt x="29032" y="41389"/>
                  </a:lnTo>
                  <a:lnTo>
                    <a:pt x="29032" y="0"/>
                  </a:lnTo>
                  <a:close/>
                </a:path>
              </a:pathLst>
            </a:custGeom>
            <a:solidFill>
              <a:srgbClr val="44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215509" y="7113914"/>
              <a:ext cx="924560" cy="927100"/>
            </a:xfrm>
            <a:custGeom>
              <a:avLst/>
              <a:gdLst/>
              <a:ahLst/>
              <a:cxnLst/>
              <a:rect l="l" t="t" r="r" b="b"/>
              <a:pathLst>
                <a:path w="924560" h="927100">
                  <a:moveTo>
                    <a:pt x="0" y="1447"/>
                  </a:moveTo>
                  <a:lnTo>
                    <a:pt x="0" y="735723"/>
                  </a:lnTo>
                  <a:lnTo>
                    <a:pt x="8745" y="847832"/>
                  </a:lnTo>
                  <a:lnTo>
                    <a:pt x="33342" y="905076"/>
                  </a:lnTo>
                  <a:lnTo>
                    <a:pt x="93302" y="925342"/>
                  </a:lnTo>
                  <a:lnTo>
                    <a:pt x="208140" y="926515"/>
                  </a:lnTo>
                  <a:lnTo>
                    <a:pt x="917270" y="923302"/>
                  </a:lnTo>
                  <a:lnTo>
                    <a:pt x="920711" y="240830"/>
                  </a:lnTo>
                  <a:lnTo>
                    <a:pt x="923990" y="101600"/>
                  </a:lnTo>
                  <a:lnTo>
                    <a:pt x="889168" y="30103"/>
                  </a:lnTo>
                  <a:lnTo>
                    <a:pt x="783923" y="3762"/>
                  </a:lnTo>
                  <a:lnTo>
                    <a:pt x="575932" y="0"/>
                  </a:lnTo>
                  <a:lnTo>
                    <a:pt x="333989" y="226"/>
                  </a:lnTo>
                  <a:lnTo>
                    <a:pt x="152896" y="723"/>
                  </a:lnTo>
                  <a:lnTo>
                    <a:pt x="39338" y="1221"/>
                  </a:lnTo>
                  <a:lnTo>
                    <a:pt x="0" y="1447"/>
                  </a:lnTo>
                  <a:close/>
                </a:path>
              </a:pathLst>
            </a:custGeom>
            <a:ln w="9448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188563" y="7375169"/>
              <a:ext cx="472440" cy="469900"/>
            </a:xfrm>
            <a:custGeom>
              <a:avLst/>
              <a:gdLst/>
              <a:ahLst/>
              <a:cxnLst/>
              <a:rect l="l" t="t" r="r" b="b"/>
              <a:pathLst>
                <a:path w="472439" h="469900">
                  <a:moveTo>
                    <a:pt x="82118" y="61658"/>
                  </a:moveTo>
                  <a:lnTo>
                    <a:pt x="81800" y="58293"/>
                  </a:lnTo>
                  <a:lnTo>
                    <a:pt x="81191" y="56070"/>
                  </a:lnTo>
                  <a:lnTo>
                    <a:pt x="76238" y="52336"/>
                  </a:lnTo>
                  <a:lnTo>
                    <a:pt x="71374" y="52679"/>
                  </a:lnTo>
                  <a:lnTo>
                    <a:pt x="2159" y="121983"/>
                  </a:lnTo>
                  <a:lnTo>
                    <a:pt x="1003" y="123952"/>
                  </a:lnTo>
                  <a:lnTo>
                    <a:pt x="0" y="128879"/>
                  </a:lnTo>
                  <a:lnTo>
                    <a:pt x="2133" y="132041"/>
                  </a:lnTo>
                  <a:lnTo>
                    <a:pt x="8001" y="134874"/>
                  </a:lnTo>
                  <a:lnTo>
                    <a:pt x="11391" y="134366"/>
                  </a:lnTo>
                  <a:lnTo>
                    <a:pt x="80962" y="64706"/>
                  </a:lnTo>
                  <a:lnTo>
                    <a:pt x="81559" y="62687"/>
                  </a:lnTo>
                  <a:lnTo>
                    <a:pt x="82118" y="61658"/>
                  </a:lnTo>
                  <a:close/>
                </a:path>
                <a:path w="472439" h="469900">
                  <a:moveTo>
                    <a:pt x="92456" y="119240"/>
                  </a:moveTo>
                  <a:lnTo>
                    <a:pt x="89827" y="113004"/>
                  </a:lnTo>
                  <a:lnTo>
                    <a:pt x="88074" y="110185"/>
                  </a:lnTo>
                  <a:lnTo>
                    <a:pt x="84112" y="111175"/>
                  </a:lnTo>
                  <a:lnTo>
                    <a:pt x="81407" y="110617"/>
                  </a:lnTo>
                  <a:lnTo>
                    <a:pt x="79540" y="111899"/>
                  </a:lnTo>
                  <a:lnTo>
                    <a:pt x="12369" y="179108"/>
                  </a:lnTo>
                  <a:lnTo>
                    <a:pt x="8572" y="184162"/>
                  </a:lnTo>
                  <a:lnTo>
                    <a:pt x="10452" y="189966"/>
                  </a:lnTo>
                  <a:lnTo>
                    <a:pt x="19215" y="192773"/>
                  </a:lnTo>
                  <a:lnTo>
                    <a:pt x="21932" y="191414"/>
                  </a:lnTo>
                  <a:lnTo>
                    <a:pt x="91046" y="122262"/>
                  </a:lnTo>
                  <a:lnTo>
                    <a:pt x="92456" y="119240"/>
                  </a:lnTo>
                  <a:close/>
                </a:path>
                <a:path w="472439" h="469900">
                  <a:moveTo>
                    <a:pt x="349262" y="373926"/>
                  </a:moveTo>
                  <a:lnTo>
                    <a:pt x="346379" y="368515"/>
                  </a:lnTo>
                  <a:lnTo>
                    <a:pt x="344157" y="367118"/>
                  </a:lnTo>
                  <a:lnTo>
                    <a:pt x="340893" y="367284"/>
                  </a:lnTo>
                  <a:lnTo>
                    <a:pt x="338340" y="366966"/>
                  </a:lnTo>
                  <a:lnTo>
                    <a:pt x="336448" y="368439"/>
                  </a:lnTo>
                  <a:lnTo>
                    <a:pt x="266446" y="438543"/>
                  </a:lnTo>
                  <a:lnTo>
                    <a:pt x="266382" y="442836"/>
                  </a:lnTo>
                  <a:lnTo>
                    <a:pt x="272719" y="449453"/>
                  </a:lnTo>
                  <a:lnTo>
                    <a:pt x="276948" y="449478"/>
                  </a:lnTo>
                  <a:lnTo>
                    <a:pt x="280606" y="446151"/>
                  </a:lnTo>
                  <a:lnTo>
                    <a:pt x="346875" y="379857"/>
                  </a:lnTo>
                  <a:lnTo>
                    <a:pt x="349008" y="376643"/>
                  </a:lnTo>
                  <a:lnTo>
                    <a:pt x="349262" y="373926"/>
                  </a:lnTo>
                  <a:close/>
                </a:path>
                <a:path w="472439" h="469900">
                  <a:moveTo>
                    <a:pt x="397230" y="397764"/>
                  </a:moveTo>
                  <a:lnTo>
                    <a:pt x="397192" y="395439"/>
                  </a:lnTo>
                  <a:lnTo>
                    <a:pt x="396836" y="393382"/>
                  </a:lnTo>
                  <a:lnTo>
                    <a:pt x="395236" y="386905"/>
                  </a:lnTo>
                  <a:lnTo>
                    <a:pt x="387235" y="386778"/>
                  </a:lnTo>
                  <a:lnTo>
                    <a:pt x="318897" y="455256"/>
                  </a:lnTo>
                  <a:lnTo>
                    <a:pt x="317042" y="457339"/>
                  </a:lnTo>
                  <a:lnTo>
                    <a:pt x="315048" y="461860"/>
                  </a:lnTo>
                  <a:lnTo>
                    <a:pt x="316318" y="465556"/>
                  </a:lnTo>
                  <a:lnTo>
                    <a:pt x="322516" y="469773"/>
                  </a:lnTo>
                  <a:lnTo>
                    <a:pt x="326656" y="469290"/>
                  </a:lnTo>
                  <a:lnTo>
                    <a:pt x="396379" y="399618"/>
                  </a:lnTo>
                  <a:lnTo>
                    <a:pt x="397230" y="397764"/>
                  </a:lnTo>
                  <a:close/>
                </a:path>
                <a:path w="472439" h="469900">
                  <a:moveTo>
                    <a:pt x="471893" y="42786"/>
                  </a:moveTo>
                  <a:lnTo>
                    <a:pt x="456615" y="11988"/>
                  </a:lnTo>
                  <a:lnTo>
                    <a:pt x="456615" y="41338"/>
                  </a:lnTo>
                  <a:lnTo>
                    <a:pt x="455536" y="49466"/>
                  </a:lnTo>
                  <a:lnTo>
                    <a:pt x="450964" y="57175"/>
                  </a:lnTo>
                  <a:lnTo>
                    <a:pt x="444385" y="64389"/>
                  </a:lnTo>
                  <a:lnTo>
                    <a:pt x="373684" y="141211"/>
                  </a:lnTo>
                  <a:lnTo>
                    <a:pt x="372795" y="144170"/>
                  </a:lnTo>
                  <a:lnTo>
                    <a:pt x="374294" y="148158"/>
                  </a:lnTo>
                  <a:lnTo>
                    <a:pt x="376555" y="154330"/>
                  </a:lnTo>
                  <a:lnTo>
                    <a:pt x="378714" y="160528"/>
                  </a:lnTo>
                  <a:lnTo>
                    <a:pt x="382955" y="172974"/>
                  </a:lnTo>
                  <a:lnTo>
                    <a:pt x="404126" y="234251"/>
                  </a:lnTo>
                  <a:lnTo>
                    <a:pt x="406222" y="240449"/>
                  </a:lnTo>
                  <a:lnTo>
                    <a:pt x="410210" y="252387"/>
                  </a:lnTo>
                  <a:lnTo>
                    <a:pt x="413639" y="262509"/>
                  </a:lnTo>
                  <a:lnTo>
                    <a:pt x="415264" y="266509"/>
                  </a:lnTo>
                  <a:lnTo>
                    <a:pt x="419201" y="277990"/>
                  </a:lnTo>
                  <a:lnTo>
                    <a:pt x="421754" y="285838"/>
                  </a:lnTo>
                  <a:lnTo>
                    <a:pt x="426389" y="299224"/>
                  </a:lnTo>
                  <a:lnTo>
                    <a:pt x="434848" y="323176"/>
                  </a:lnTo>
                  <a:lnTo>
                    <a:pt x="436727" y="328726"/>
                  </a:lnTo>
                  <a:lnTo>
                    <a:pt x="439013" y="335026"/>
                  </a:lnTo>
                  <a:lnTo>
                    <a:pt x="438810" y="336397"/>
                  </a:lnTo>
                  <a:lnTo>
                    <a:pt x="431863" y="342760"/>
                  </a:lnTo>
                  <a:lnTo>
                    <a:pt x="415556" y="357987"/>
                  </a:lnTo>
                  <a:lnTo>
                    <a:pt x="414959" y="358457"/>
                  </a:lnTo>
                  <a:lnTo>
                    <a:pt x="414235" y="359092"/>
                  </a:lnTo>
                  <a:lnTo>
                    <a:pt x="410159" y="352018"/>
                  </a:lnTo>
                  <a:lnTo>
                    <a:pt x="405269" y="343382"/>
                  </a:lnTo>
                  <a:lnTo>
                    <a:pt x="402209" y="337883"/>
                  </a:lnTo>
                  <a:lnTo>
                    <a:pt x="392963" y="321398"/>
                  </a:lnTo>
                  <a:lnTo>
                    <a:pt x="371094" y="282727"/>
                  </a:lnTo>
                  <a:lnTo>
                    <a:pt x="368046" y="277215"/>
                  </a:lnTo>
                  <a:lnTo>
                    <a:pt x="361200" y="264998"/>
                  </a:lnTo>
                  <a:lnTo>
                    <a:pt x="338455" y="224624"/>
                  </a:lnTo>
                  <a:lnTo>
                    <a:pt x="333667" y="216103"/>
                  </a:lnTo>
                  <a:lnTo>
                    <a:pt x="327914" y="205727"/>
                  </a:lnTo>
                  <a:lnTo>
                    <a:pt x="321373" y="204660"/>
                  </a:lnTo>
                  <a:lnTo>
                    <a:pt x="311696" y="212191"/>
                  </a:lnTo>
                  <a:lnTo>
                    <a:pt x="305117" y="216966"/>
                  </a:lnTo>
                  <a:lnTo>
                    <a:pt x="159524" y="325729"/>
                  </a:lnTo>
                  <a:lnTo>
                    <a:pt x="158775" y="328726"/>
                  </a:lnTo>
                  <a:lnTo>
                    <a:pt x="170738" y="352488"/>
                  </a:lnTo>
                  <a:lnTo>
                    <a:pt x="185293" y="381444"/>
                  </a:lnTo>
                  <a:lnTo>
                    <a:pt x="188506" y="388226"/>
                  </a:lnTo>
                  <a:lnTo>
                    <a:pt x="193865" y="398932"/>
                  </a:lnTo>
                  <a:lnTo>
                    <a:pt x="195973" y="402882"/>
                  </a:lnTo>
                  <a:lnTo>
                    <a:pt x="199047" y="408546"/>
                  </a:lnTo>
                  <a:lnTo>
                    <a:pt x="198869" y="409841"/>
                  </a:lnTo>
                  <a:lnTo>
                    <a:pt x="191592" y="416953"/>
                  </a:lnTo>
                  <a:lnTo>
                    <a:pt x="185889" y="422732"/>
                  </a:lnTo>
                  <a:lnTo>
                    <a:pt x="179920" y="428713"/>
                  </a:lnTo>
                  <a:lnTo>
                    <a:pt x="179336" y="427964"/>
                  </a:lnTo>
                  <a:lnTo>
                    <a:pt x="178816" y="427355"/>
                  </a:lnTo>
                  <a:lnTo>
                    <a:pt x="110210" y="329641"/>
                  </a:lnTo>
                  <a:lnTo>
                    <a:pt x="109067" y="328549"/>
                  </a:lnTo>
                  <a:lnTo>
                    <a:pt x="31724" y="268008"/>
                  </a:lnTo>
                  <a:lnTo>
                    <a:pt x="31089" y="267462"/>
                  </a:lnTo>
                  <a:lnTo>
                    <a:pt x="30289" y="266814"/>
                  </a:lnTo>
                  <a:lnTo>
                    <a:pt x="30772" y="266306"/>
                  </a:lnTo>
                  <a:lnTo>
                    <a:pt x="31140" y="265849"/>
                  </a:lnTo>
                  <a:lnTo>
                    <a:pt x="36741" y="260896"/>
                  </a:lnTo>
                  <a:lnTo>
                    <a:pt x="41948" y="256387"/>
                  </a:lnTo>
                  <a:lnTo>
                    <a:pt x="48234" y="250685"/>
                  </a:lnTo>
                  <a:lnTo>
                    <a:pt x="49110" y="250672"/>
                  </a:lnTo>
                  <a:lnTo>
                    <a:pt x="119519" y="285724"/>
                  </a:lnTo>
                  <a:lnTo>
                    <a:pt x="126034" y="289166"/>
                  </a:lnTo>
                  <a:lnTo>
                    <a:pt x="129616" y="288632"/>
                  </a:lnTo>
                  <a:lnTo>
                    <a:pt x="145961" y="270992"/>
                  </a:lnTo>
                  <a:lnTo>
                    <a:pt x="249161" y="159588"/>
                  </a:lnTo>
                  <a:lnTo>
                    <a:pt x="252971" y="155168"/>
                  </a:lnTo>
                  <a:lnTo>
                    <a:pt x="260629" y="147713"/>
                  </a:lnTo>
                  <a:lnTo>
                    <a:pt x="260388" y="141122"/>
                  </a:lnTo>
                  <a:lnTo>
                    <a:pt x="255866" y="138125"/>
                  </a:lnTo>
                  <a:lnTo>
                    <a:pt x="249161" y="133616"/>
                  </a:lnTo>
                  <a:lnTo>
                    <a:pt x="242519" y="129006"/>
                  </a:lnTo>
                  <a:lnTo>
                    <a:pt x="151384" y="64312"/>
                  </a:lnTo>
                  <a:lnTo>
                    <a:pt x="117411" y="40284"/>
                  </a:lnTo>
                  <a:lnTo>
                    <a:pt x="116903" y="39839"/>
                  </a:lnTo>
                  <a:lnTo>
                    <a:pt x="115811" y="38976"/>
                  </a:lnTo>
                  <a:lnTo>
                    <a:pt x="116624" y="38455"/>
                  </a:lnTo>
                  <a:lnTo>
                    <a:pt x="117322" y="38112"/>
                  </a:lnTo>
                  <a:lnTo>
                    <a:pt x="132892" y="24130"/>
                  </a:lnTo>
                  <a:lnTo>
                    <a:pt x="139636" y="17932"/>
                  </a:lnTo>
                  <a:lnTo>
                    <a:pt x="141046" y="17526"/>
                  </a:lnTo>
                  <a:lnTo>
                    <a:pt x="151053" y="21882"/>
                  </a:lnTo>
                  <a:lnTo>
                    <a:pt x="158838" y="24815"/>
                  </a:lnTo>
                  <a:lnTo>
                    <a:pt x="241046" y="58470"/>
                  </a:lnTo>
                  <a:lnTo>
                    <a:pt x="276364" y="72720"/>
                  </a:lnTo>
                  <a:lnTo>
                    <a:pt x="315353" y="88773"/>
                  </a:lnTo>
                  <a:lnTo>
                    <a:pt x="323723" y="91694"/>
                  </a:lnTo>
                  <a:lnTo>
                    <a:pt x="326161" y="90754"/>
                  </a:lnTo>
                  <a:lnTo>
                    <a:pt x="349491" y="74561"/>
                  </a:lnTo>
                  <a:lnTo>
                    <a:pt x="385838" y="49390"/>
                  </a:lnTo>
                  <a:lnTo>
                    <a:pt x="421538" y="24498"/>
                  </a:lnTo>
                  <a:lnTo>
                    <a:pt x="428332" y="21374"/>
                  </a:lnTo>
                  <a:lnTo>
                    <a:pt x="435825" y="20561"/>
                  </a:lnTo>
                  <a:lnTo>
                    <a:pt x="443077" y="21971"/>
                  </a:lnTo>
                  <a:lnTo>
                    <a:pt x="449110" y="25463"/>
                  </a:lnTo>
                  <a:lnTo>
                    <a:pt x="454494" y="32575"/>
                  </a:lnTo>
                  <a:lnTo>
                    <a:pt x="456501" y="40284"/>
                  </a:lnTo>
                  <a:lnTo>
                    <a:pt x="456615" y="41338"/>
                  </a:lnTo>
                  <a:lnTo>
                    <a:pt x="456615" y="11988"/>
                  </a:lnTo>
                  <a:lnTo>
                    <a:pt x="454367" y="10248"/>
                  </a:lnTo>
                  <a:lnTo>
                    <a:pt x="446798" y="6845"/>
                  </a:lnTo>
                  <a:lnTo>
                    <a:pt x="438391" y="4965"/>
                  </a:lnTo>
                  <a:lnTo>
                    <a:pt x="431939" y="4724"/>
                  </a:lnTo>
                  <a:lnTo>
                    <a:pt x="425691" y="5689"/>
                  </a:lnTo>
                  <a:lnTo>
                    <a:pt x="419696" y="7823"/>
                  </a:lnTo>
                  <a:lnTo>
                    <a:pt x="413981" y="11087"/>
                  </a:lnTo>
                  <a:lnTo>
                    <a:pt x="398221" y="21971"/>
                  </a:lnTo>
                  <a:lnTo>
                    <a:pt x="330200" y="69176"/>
                  </a:lnTo>
                  <a:lnTo>
                    <a:pt x="323227" y="73926"/>
                  </a:lnTo>
                  <a:lnTo>
                    <a:pt x="181457" y="17526"/>
                  </a:lnTo>
                  <a:lnTo>
                    <a:pt x="138912" y="0"/>
                  </a:lnTo>
                  <a:lnTo>
                    <a:pt x="135978" y="571"/>
                  </a:lnTo>
                  <a:lnTo>
                    <a:pt x="94526" y="37909"/>
                  </a:lnTo>
                  <a:lnTo>
                    <a:pt x="94386" y="42786"/>
                  </a:lnTo>
                  <a:lnTo>
                    <a:pt x="103670" y="49466"/>
                  </a:lnTo>
                  <a:lnTo>
                    <a:pt x="107327" y="51993"/>
                  </a:lnTo>
                  <a:lnTo>
                    <a:pt x="233400" y="141211"/>
                  </a:lnTo>
                  <a:lnTo>
                    <a:pt x="240449" y="146240"/>
                  </a:lnTo>
                  <a:lnTo>
                    <a:pt x="239737" y="147053"/>
                  </a:lnTo>
                  <a:lnTo>
                    <a:pt x="239191" y="147713"/>
                  </a:lnTo>
                  <a:lnTo>
                    <a:pt x="143764" y="250685"/>
                  </a:lnTo>
                  <a:lnTo>
                    <a:pt x="125196" y="270789"/>
                  </a:lnTo>
                  <a:lnTo>
                    <a:pt x="124383" y="270992"/>
                  </a:lnTo>
                  <a:lnTo>
                    <a:pt x="117690" y="267589"/>
                  </a:lnTo>
                  <a:lnTo>
                    <a:pt x="112407" y="265176"/>
                  </a:lnTo>
                  <a:lnTo>
                    <a:pt x="83337" y="250672"/>
                  </a:lnTo>
                  <a:lnTo>
                    <a:pt x="53136" y="235572"/>
                  </a:lnTo>
                  <a:lnTo>
                    <a:pt x="48145" y="233146"/>
                  </a:lnTo>
                  <a:lnTo>
                    <a:pt x="44678" y="233095"/>
                  </a:lnTo>
                  <a:lnTo>
                    <a:pt x="40398" y="237032"/>
                  </a:lnTo>
                  <a:lnTo>
                    <a:pt x="33794" y="243001"/>
                  </a:lnTo>
                  <a:lnTo>
                    <a:pt x="8801" y="264998"/>
                  </a:lnTo>
                  <a:lnTo>
                    <a:pt x="8801" y="266814"/>
                  </a:lnTo>
                  <a:lnTo>
                    <a:pt x="8915" y="269760"/>
                  </a:lnTo>
                  <a:lnTo>
                    <a:pt x="98221" y="339636"/>
                  </a:lnTo>
                  <a:lnTo>
                    <a:pt x="99060" y="340575"/>
                  </a:lnTo>
                  <a:lnTo>
                    <a:pt x="171958" y="444385"/>
                  </a:lnTo>
                  <a:lnTo>
                    <a:pt x="175806" y="449821"/>
                  </a:lnTo>
                  <a:lnTo>
                    <a:pt x="180289" y="450049"/>
                  </a:lnTo>
                  <a:lnTo>
                    <a:pt x="192087" y="438454"/>
                  </a:lnTo>
                  <a:lnTo>
                    <a:pt x="201841" y="428713"/>
                  </a:lnTo>
                  <a:lnTo>
                    <a:pt x="216649" y="413829"/>
                  </a:lnTo>
                  <a:lnTo>
                    <a:pt x="217093" y="410260"/>
                  </a:lnTo>
                  <a:lnTo>
                    <a:pt x="180619" y="337883"/>
                  </a:lnTo>
                  <a:lnTo>
                    <a:pt x="177457" y="331584"/>
                  </a:lnTo>
                  <a:lnTo>
                    <a:pt x="320624" y="224624"/>
                  </a:lnTo>
                  <a:lnTo>
                    <a:pt x="321030" y="225234"/>
                  </a:lnTo>
                  <a:lnTo>
                    <a:pt x="321348" y="225640"/>
                  </a:lnTo>
                  <a:lnTo>
                    <a:pt x="335267" y="250685"/>
                  </a:lnTo>
                  <a:lnTo>
                    <a:pt x="339077" y="257505"/>
                  </a:lnTo>
                  <a:lnTo>
                    <a:pt x="351193" y="278752"/>
                  </a:lnTo>
                  <a:lnTo>
                    <a:pt x="355219" y="285838"/>
                  </a:lnTo>
                  <a:lnTo>
                    <a:pt x="359486" y="293484"/>
                  </a:lnTo>
                  <a:lnTo>
                    <a:pt x="367982" y="308800"/>
                  </a:lnTo>
                  <a:lnTo>
                    <a:pt x="372249" y="316445"/>
                  </a:lnTo>
                  <a:lnTo>
                    <a:pt x="389813" y="347230"/>
                  </a:lnTo>
                  <a:lnTo>
                    <a:pt x="392493" y="352234"/>
                  </a:lnTo>
                  <a:lnTo>
                    <a:pt x="398233" y="362470"/>
                  </a:lnTo>
                  <a:lnTo>
                    <a:pt x="401650" y="368084"/>
                  </a:lnTo>
                  <a:lnTo>
                    <a:pt x="407682" y="379679"/>
                  </a:lnTo>
                  <a:lnTo>
                    <a:pt x="413410" y="381012"/>
                  </a:lnTo>
                  <a:lnTo>
                    <a:pt x="436930" y="359092"/>
                  </a:lnTo>
                  <a:lnTo>
                    <a:pt x="452653" y="344474"/>
                  </a:lnTo>
                  <a:lnTo>
                    <a:pt x="455866" y="341528"/>
                  </a:lnTo>
                  <a:lnTo>
                    <a:pt x="455993" y="339636"/>
                  </a:lnTo>
                  <a:lnTo>
                    <a:pt x="437667" y="284670"/>
                  </a:lnTo>
                  <a:lnTo>
                    <a:pt x="434733" y="276275"/>
                  </a:lnTo>
                  <a:lnTo>
                    <a:pt x="424751" y="246849"/>
                  </a:lnTo>
                  <a:lnTo>
                    <a:pt x="418007" y="227672"/>
                  </a:lnTo>
                  <a:lnTo>
                    <a:pt x="415798" y="221272"/>
                  </a:lnTo>
                  <a:lnTo>
                    <a:pt x="413486" y="214426"/>
                  </a:lnTo>
                  <a:lnTo>
                    <a:pt x="411454" y="207492"/>
                  </a:lnTo>
                  <a:lnTo>
                    <a:pt x="408025" y="197091"/>
                  </a:lnTo>
                  <a:lnTo>
                    <a:pt x="406590" y="193636"/>
                  </a:lnTo>
                  <a:lnTo>
                    <a:pt x="400964" y="178155"/>
                  </a:lnTo>
                  <a:lnTo>
                    <a:pt x="396227" y="164744"/>
                  </a:lnTo>
                  <a:lnTo>
                    <a:pt x="393700" y="157302"/>
                  </a:lnTo>
                  <a:lnTo>
                    <a:pt x="390271" y="147713"/>
                  </a:lnTo>
                  <a:lnTo>
                    <a:pt x="390232" y="147053"/>
                  </a:lnTo>
                  <a:lnTo>
                    <a:pt x="390512" y="145618"/>
                  </a:lnTo>
                  <a:lnTo>
                    <a:pt x="394677" y="141122"/>
                  </a:lnTo>
                  <a:lnTo>
                    <a:pt x="467283" y="62191"/>
                  </a:lnTo>
                  <a:lnTo>
                    <a:pt x="470458" y="55753"/>
                  </a:lnTo>
                  <a:lnTo>
                    <a:pt x="471538" y="48209"/>
                  </a:lnTo>
                  <a:lnTo>
                    <a:pt x="471893" y="42786"/>
                  </a:lnTo>
                  <a:close/>
                </a:path>
              </a:pathLst>
            </a:custGeom>
            <a:solidFill>
              <a:srgbClr val="44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16509" y="7113914"/>
              <a:ext cx="924560" cy="927100"/>
            </a:xfrm>
            <a:custGeom>
              <a:avLst/>
              <a:gdLst/>
              <a:ahLst/>
              <a:cxnLst/>
              <a:rect l="l" t="t" r="r" b="b"/>
              <a:pathLst>
                <a:path w="924560" h="927100">
                  <a:moveTo>
                    <a:pt x="0" y="1447"/>
                  </a:moveTo>
                  <a:lnTo>
                    <a:pt x="0" y="735723"/>
                  </a:lnTo>
                  <a:lnTo>
                    <a:pt x="8745" y="847832"/>
                  </a:lnTo>
                  <a:lnTo>
                    <a:pt x="33342" y="905076"/>
                  </a:lnTo>
                  <a:lnTo>
                    <a:pt x="93302" y="925342"/>
                  </a:lnTo>
                  <a:lnTo>
                    <a:pt x="208140" y="926515"/>
                  </a:lnTo>
                  <a:lnTo>
                    <a:pt x="917270" y="923302"/>
                  </a:lnTo>
                  <a:lnTo>
                    <a:pt x="920711" y="240830"/>
                  </a:lnTo>
                  <a:lnTo>
                    <a:pt x="923990" y="101600"/>
                  </a:lnTo>
                  <a:lnTo>
                    <a:pt x="889168" y="30103"/>
                  </a:lnTo>
                  <a:lnTo>
                    <a:pt x="783923" y="3762"/>
                  </a:lnTo>
                  <a:lnTo>
                    <a:pt x="575932" y="0"/>
                  </a:lnTo>
                  <a:lnTo>
                    <a:pt x="333989" y="226"/>
                  </a:lnTo>
                  <a:lnTo>
                    <a:pt x="152896" y="723"/>
                  </a:lnTo>
                  <a:lnTo>
                    <a:pt x="39338" y="1221"/>
                  </a:lnTo>
                  <a:lnTo>
                    <a:pt x="0" y="1447"/>
                  </a:lnTo>
                  <a:close/>
                </a:path>
              </a:pathLst>
            </a:custGeom>
            <a:ln w="9448">
              <a:solidFill>
                <a:srgbClr val="00C4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37717" y="7332611"/>
              <a:ext cx="484505" cy="486409"/>
            </a:xfrm>
            <a:custGeom>
              <a:avLst/>
              <a:gdLst/>
              <a:ahLst/>
              <a:cxnLst/>
              <a:rect l="l" t="t" r="r" b="b"/>
              <a:pathLst>
                <a:path w="484505" h="486409">
                  <a:moveTo>
                    <a:pt x="180975" y="12052"/>
                  </a:moveTo>
                  <a:lnTo>
                    <a:pt x="180822" y="6223"/>
                  </a:lnTo>
                  <a:lnTo>
                    <a:pt x="180822" y="711"/>
                  </a:lnTo>
                  <a:lnTo>
                    <a:pt x="162344" y="711"/>
                  </a:lnTo>
                  <a:lnTo>
                    <a:pt x="162344" y="20510"/>
                  </a:lnTo>
                  <a:lnTo>
                    <a:pt x="167538" y="20510"/>
                  </a:lnTo>
                  <a:lnTo>
                    <a:pt x="172402" y="20688"/>
                  </a:lnTo>
                  <a:lnTo>
                    <a:pt x="178485" y="20320"/>
                  </a:lnTo>
                  <a:lnTo>
                    <a:pt x="180606" y="18808"/>
                  </a:lnTo>
                  <a:lnTo>
                    <a:pt x="180975" y="12052"/>
                  </a:lnTo>
                  <a:close/>
                </a:path>
                <a:path w="484505" h="486409">
                  <a:moveTo>
                    <a:pt x="221627" y="12179"/>
                  </a:moveTo>
                  <a:lnTo>
                    <a:pt x="221449" y="6845"/>
                  </a:lnTo>
                  <a:lnTo>
                    <a:pt x="221449" y="977"/>
                  </a:lnTo>
                  <a:lnTo>
                    <a:pt x="202895" y="977"/>
                  </a:lnTo>
                  <a:lnTo>
                    <a:pt x="202895" y="20332"/>
                  </a:lnTo>
                  <a:lnTo>
                    <a:pt x="208140" y="20332"/>
                  </a:lnTo>
                  <a:lnTo>
                    <a:pt x="213169" y="20510"/>
                  </a:lnTo>
                  <a:lnTo>
                    <a:pt x="219316" y="20129"/>
                  </a:lnTo>
                  <a:lnTo>
                    <a:pt x="221246" y="18478"/>
                  </a:lnTo>
                  <a:lnTo>
                    <a:pt x="221627" y="12179"/>
                  </a:lnTo>
                  <a:close/>
                </a:path>
                <a:path w="484505" h="486409">
                  <a:moveTo>
                    <a:pt x="242074" y="477062"/>
                  </a:moveTo>
                  <a:lnTo>
                    <a:pt x="241782" y="471855"/>
                  </a:lnTo>
                  <a:lnTo>
                    <a:pt x="241782" y="466763"/>
                  </a:lnTo>
                  <a:lnTo>
                    <a:pt x="236816" y="466191"/>
                  </a:lnTo>
                  <a:lnTo>
                    <a:pt x="232524" y="465302"/>
                  </a:lnTo>
                  <a:lnTo>
                    <a:pt x="228219" y="465289"/>
                  </a:lnTo>
                  <a:lnTo>
                    <a:pt x="212686" y="464489"/>
                  </a:lnTo>
                  <a:lnTo>
                    <a:pt x="167855" y="453491"/>
                  </a:lnTo>
                  <a:lnTo>
                    <a:pt x="127825" y="434492"/>
                  </a:lnTo>
                  <a:lnTo>
                    <a:pt x="85420" y="400900"/>
                  </a:lnTo>
                  <a:lnTo>
                    <a:pt x="59778" y="370281"/>
                  </a:lnTo>
                  <a:lnTo>
                    <a:pt x="37579" y="330174"/>
                  </a:lnTo>
                  <a:lnTo>
                    <a:pt x="22136" y="277723"/>
                  </a:lnTo>
                  <a:lnTo>
                    <a:pt x="21399" y="269748"/>
                  </a:lnTo>
                  <a:lnTo>
                    <a:pt x="20396" y="261810"/>
                  </a:lnTo>
                  <a:lnTo>
                    <a:pt x="19291" y="248729"/>
                  </a:lnTo>
                  <a:lnTo>
                    <a:pt x="19240" y="235673"/>
                  </a:lnTo>
                  <a:lnTo>
                    <a:pt x="20116" y="222656"/>
                  </a:lnTo>
                  <a:lnTo>
                    <a:pt x="27457" y="182880"/>
                  </a:lnTo>
                  <a:lnTo>
                    <a:pt x="56972" y="117983"/>
                  </a:lnTo>
                  <a:lnTo>
                    <a:pt x="58547" y="117170"/>
                  </a:lnTo>
                  <a:lnTo>
                    <a:pt x="59715" y="116128"/>
                  </a:lnTo>
                  <a:lnTo>
                    <a:pt x="61036" y="116827"/>
                  </a:lnTo>
                  <a:lnTo>
                    <a:pt x="61036" y="123012"/>
                  </a:lnTo>
                  <a:lnTo>
                    <a:pt x="60756" y="129222"/>
                  </a:lnTo>
                  <a:lnTo>
                    <a:pt x="61341" y="137426"/>
                  </a:lnTo>
                  <a:lnTo>
                    <a:pt x="63106" y="140830"/>
                  </a:lnTo>
                  <a:lnTo>
                    <a:pt x="69189" y="141782"/>
                  </a:lnTo>
                  <a:lnTo>
                    <a:pt x="74041" y="141325"/>
                  </a:lnTo>
                  <a:lnTo>
                    <a:pt x="79502" y="141325"/>
                  </a:lnTo>
                  <a:lnTo>
                    <a:pt x="79730" y="138023"/>
                  </a:lnTo>
                  <a:lnTo>
                    <a:pt x="80276" y="134226"/>
                  </a:lnTo>
                  <a:lnTo>
                    <a:pt x="79489" y="102755"/>
                  </a:lnTo>
                  <a:lnTo>
                    <a:pt x="79540" y="85382"/>
                  </a:lnTo>
                  <a:lnTo>
                    <a:pt x="77393" y="82308"/>
                  </a:lnTo>
                  <a:lnTo>
                    <a:pt x="57200" y="81419"/>
                  </a:lnTo>
                  <a:lnTo>
                    <a:pt x="21297" y="81368"/>
                  </a:lnTo>
                  <a:lnTo>
                    <a:pt x="20281" y="82651"/>
                  </a:lnTo>
                  <a:lnTo>
                    <a:pt x="20574" y="93421"/>
                  </a:lnTo>
                  <a:lnTo>
                    <a:pt x="20205" y="100596"/>
                  </a:lnTo>
                  <a:lnTo>
                    <a:pt x="21450" y="101879"/>
                  </a:lnTo>
                  <a:lnTo>
                    <a:pt x="31343" y="101650"/>
                  </a:lnTo>
                  <a:lnTo>
                    <a:pt x="45859" y="101752"/>
                  </a:lnTo>
                  <a:lnTo>
                    <a:pt x="41643" y="108699"/>
                  </a:lnTo>
                  <a:lnTo>
                    <a:pt x="37871" y="114414"/>
                  </a:lnTo>
                  <a:lnTo>
                    <a:pt x="30784" y="127469"/>
                  </a:lnTo>
                  <a:lnTo>
                    <a:pt x="11480" y="169570"/>
                  </a:lnTo>
                  <a:lnTo>
                    <a:pt x="2044" y="212572"/>
                  </a:lnTo>
                  <a:lnTo>
                    <a:pt x="0" y="248170"/>
                  </a:lnTo>
                  <a:lnTo>
                    <a:pt x="685" y="261581"/>
                  </a:lnTo>
                  <a:lnTo>
                    <a:pt x="7239" y="301790"/>
                  </a:lnTo>
                  <a:lnTo>
                    <a:pt x="20777" y="340880"/>
                  </a:lnTo>
                  <a:lnTo>
                    <a:pt x="44284" y="381038"/>
                  </a:lnTo>
                  <a:lnTo>
                    <a:pt x="83261" y="424561"/>
                  </a:lnTo>
                  <a:lnTo>
                    <a:pt x="117741" y="450151"/>
                  </a:lnTo>
                  <a:lnTo>
                    <a:pt x="151853" y="467245"/>
                  </a:lnTo>
                  <a:lnTo>
                    <a:pt x="190639" y="479310"/>
                  </a:lnTo>
                  <a:lnTo>
                    <a:pt x="224472" y="483984"/>
                  </a:lnTo>
                  <a:lnTo>
                    <a:pt x="230746" y="485063"/>
                  </a:lnTo>
                  <a:lnTo>
                    <a:pt x="238582" y="485394"/>
                  </a:lnTo>
                  <a:lnTo>
                    <a:pt x="241439" y="483438"/>
                  </a:lnTo>
                  <a:lnTo>
                    <a:pt x="242074" y="477062"/>
                  </a:lnTo>
                  <a:close/>
                </a:path>
                <a:path w="484505" h="486409">
                  <a:moveTo>
                    <a:pt x="282727" y="484416"/>
                  </a:moveTo>
                  <a:lnTo>
                    <a:pt x="282219" y="476770"/>
                  </a:lnTo>
                  <a:lnTo>
                    <a:pt x="282663" y="473163"/>
                  </a:lnTo>
                  <a:lnTo>
                    <a:pt x="282054" y="468426"/>
                  </a:lnTo>
                  <a:lnTo>
                    <a:pt x="280212" y="466521"/>
                  </a:lnTo>
                  <a:lnTo>
                    <a:pt x="274002" y="466077"/>
                  </a:lnTo>
                  <a:lnTo>
                    <a:pt x="268922" y="466280"/>
                  </a:lnTo>
                  <a:lnTo>
                    <a:pt x="263105" y="466280"/>
                  </a:lnTo>
                  <a:lnTo>
                    <a:pt x="263156" y="485965"/>
                  </a:lnTo>
                  <a:lnTo>
                    <a:pt x="280631" y="485482"/>
                  </a:lnTo>
                  <a:lnTo>
                    <a:pt x="282727" y="484416"/>
                  </a:lnTo>
                  <a:close/>
                </a:path>
                <a:path w="484505" h="486409">
                  <a:moveTo>
                    <a:pt x="322427" y="476821"/>
                  </a:moveTo>
                  <a:lnTo>
                    <a:pt x="321983" y="471817"/>
                  </a:lnTo>
                  <a:lnTo>
                    <a:pt x="321703" y="466204"/>
                  </a:lnTo>
                  <a:lnTo>
                    <a:pt x="316217" y="466204"/>
                  </a:lnTo>
                  <a:lnTo>
                    <a:pt x="311162" y="466077"/>
                  </a:lnTo>
                  <a:lnTo>
                    <a:pt x="304977" y="466356"/>
                  </a:lnTo>
                  <a:lnTo>
                    <a:pt x="302907" y="467601"/>
                  </a:lnTo>
                  <a:lnTo>
                    <a:pt x="302895" y="473608"/>
                  </a:lnTo>
                  <a:lnTo>
                    <a:pt x="301536" y="480237"/>
                  </a:lnTo>
                  <a:lnTo>
                    <a:pt x="306146" y="486410"/>
                  </a:lnTo>
                  <a:lnTo>
                    <a:pt x="313461" y="485076"/>
                  </a:lnTo>
                  <a:lnTo>
                    <a:pt x="318389" y="485495"/>
                  </a:lnTo>
                  <a:lnTo>
                    <a:pt x="319189" y="485521"/>
                  </a:lnTo>
                  <a:lnTo>
                    <a:pt x="320433" y="484187"/>
                  </a:lnTo>
                  <a:lnTo>
                    <a:pt x="322287" y="483006"/>
                  </a:lnTo>
                  <a:lnTo>
                    <a:pt x="322427" y="476821"/>
                  </a:lnTo>
                  <a:close/>
                </a:path>
                <a:path w="484505" h="486409">
                  <a:moveTo>
                    <a:pt x="401370" y="225361"/>
                  </a:moveTo>
                  <a:lnTo>
                    <a:pt x="390601" y="183451"/>
                  </a:lnTo>
                  <a:lnTo>
                    <a:pt x="384784" y="173850"/>
                  </a:lnTo>
                  <a:lnTo>
                    <a:pt x="384784" y="232981"/>
                  </a:lnTo>
                  <a:lnTo>
                    <a:pt x="384009" y="233553"/>
                  </a:lnTo>
                  <a:lnTo>
                    <a:pt x="384009" y="260921"/>
                  </a:lnTo>
                  <a:lnTo>
                    <a:pt x="383070" y="269811"/>
                  </a:lnTo>
                  <a:lnTo>
                    <a:pt x="381165" y="277431"/>
                  </a:lnTo>
                  <a:lnTo>
                    <a:pt x="378663" y="285051"/>
                  </a:lnTo>
                  <a:lnTo>
                    <a:pt x="374967" y="293941"/>
                  </a:lnTo>
                  <a:lnTo>
                    <a:pt x="370865" y="304101"/>
                  </a:lnTo>
                  <a:lnTo>
                    <a:pt x="366509" y="312991"/>
                  </a:lnTo>
                  <a:lnTo>
                    <a:pt x="361200" y="324421"/>
                  </a:lnTo>
                  <a:lnTo>
                    <a:pt x="357911" y="325691"/>
                  </a:lnTo>
                  <a:lnTo>
                    <a:pt x="345249" y="325691"/>
                  </a:lnTo>
                  <a:lnTo>
                    <a:pt x="345249" y="343471"/>
                  </a:lnTo>
                  <a:lnTo>
                    <a:pt x="333527" y="353631"/>
                  </a:lnTo>
                  <a:lnTo>
                    <a:pt x="321411" y="362521"/>
                  </a:lnTo>
                  <a:lnTo>
                    <a:pt x="308546" y="370141"/>
                  </a:lnTo>
                  <a:lnTo>
                    <a:pt x="294576" y="376491"/>
                  </a:lnTo>
                  <a:lnTo>
                    <a:pt x="293738" y="375221"/>
                  </a:lnTo>
                  <a:lnTo>
                    <a:pt x="297700" y="368871"/>
                  </a:lnTo>
                  <a:lnTo>
                    <a:pt x="301891" y="363791"/>
                  </a:lnTo>
                  <a:lnTo>
                    <a:pt x="307771" y="354901"/>
                  </a:lnTo>
                  <a:lnTo>
                    <a:pt x="309143" y="349821"/>
                  </a:lnTo>
                  <a:lnTo>
                    <a:pt x="312369" y="343471"/>
                  </a:lnTo>
                  <a:lnTo>
                    <a:pt x="313016" y="342201"/>
                  </a:lnTo>
                  <a:lnTo>
                    <a:pt x="334784" y="342201"/>
                  </a:lnTo>
                  <a:lnTo>
                    <a:pt x="342417" y="343471"/>
                  </a:lnTo>
                  <a:lnTo>
                    <a:pt x="345249" y="343471"/>
                  </a:lnTo>
                  <a:lnTo>
                    <a:pt x="345249" y="325691"/>
                  </a:lnTo>
                  <a:lnTo>
                    <a:pt x="319328" y="325691"/>
                  </a:lnTo>
                  <a:lnTo>
                    <a:pt x="324713" y="307911"/>
                  </a:lnTo>
                  <a:lnTo>
                    <a:pt x="328015" y="290131"/>
                  </a:lnTo>
                  <a:lnTo>
                    <a:pt x="329895" y="271081"/>
                  </a:lnTo>
                  <a:lnTo>
                    <a:pt x="331038" y="253301"/>
                  </a:lnTo>
                  <a:lnTo>
                    <a:pt x="383667" y="253301"/>
                  </a:lnTo>
                  <a:lnTo>
                    <a:pt x="384009" y="260921"/>
                  </a:lnTo>
                  <a:lnTo>
                    <a:pt x="384009" y="233553"/>
                  </a:lnTo>
                  <a:lnTo>
                    <a:pt x="383044" y="234251"/>
                  </a:lnTo>
                  <a:lnTo>
                    <a:pt x="360375" y="234251"/>
                  </a:lnTo>
                  <a:lnTo>
                    <a:pt x="344271" y="235521"/>
                  </a:lnTo>
                  <a:lnTo>
                    <a:pt x="332803" y="235521"/>
                  </a:lnTo>
                  <a:lnTo>
                    <a:pt x="331139" y="234251"/>
                  </a:lnTo>
                  <a:lnTo>
                    <a:pt x="331012" y="229171"/>
                  </a:lnTo>
                  <a:lnTo>
                    <a:pt x="330250" y="213931"/>
                  </a:lnTo>
                  <a:lnTo>
                    <a:pt x="328180" y="197421"/>
                  </a:lnTo>
                  <a:lnTo>
                    <a:pt x="324967" y="182181"/>
                  </a:lnTo>
                  <a:lnTo>
                    <a:pt x="320700" y="165671"/>
                  </a:lnTo>
                  <a:lnTo>
                    <a:pt x="319443" y="161861"/>
                  </a:lnTo>
                  <a:lnTo>
                    <a:pt x="358787" y="161861"/>
                  </a:lnTo>
                  <a:lnTo>
                    <a:pt x="376631" y="196151"/>
                  </a:lnTo>
                  <a:lnTo>
                    <a:pt x="384784" y="232981"/>
                  </a:lnTo>
                  <a:lnTo>
                    <a:pt x="384784" y="173850"/>
                  </a:lnTo>
                  <a:lnTo>
                    <a:pt x="377532" y="161861"/>
                  </a:lnTo>
                  <a:lnTo>
                    <a:pt x="375983" y="159321"/>
                  </a:lnTo>
                  <a:lnTo>
                    <a:pt x="367525" y="145351"/>
                  </a:lnTo>
                  <a:lnTo>
                    <a:pt x="366179" y="144081"/>
                  </a:lnTo>
                  <a:lnTo>
                    <a:pt x="342607" y="121805"/>
                  </a:lnTo>
                  <a:lnTo>
                    <a:pt x="342607" y="142811"/>
                  </a:lnTo>
                  <a:lnTo>
                    <a:pt x="342023" y="144081"/>
                  </a:lnTo>
                  <a:lnTo>
                    <a:pt x="314134" y="144081"/>
                  </a:lnTo>
                  <a:lnTo>
                    <a:pt x="314134" y="252031"/>
                  </a:lnTo>
                  <a:lnTo>
                    <a:pt x="313728" y="258381"/>
                  </a:lnTo>
                  <a:lnTo>
                    <a:pt x="313651" y="264731"/>
                  </a:lnTo>
                  <a:lnTo>
                    <a:pt x="311734" y="277431"/>
                  </a:lnTo>
                  <a:lnTo>
                    <a:pt x="310502" y="285051"/>
                  </a:lnTo>
                  <a:lnTo>
                    <a:pt x="309168" y="293941"/>
                  </a:lnTo>
                  <a:lnTo>
                    <a:pt x="307708" y="301561"/>
                  </a:lnTo>
                  <a:lnTo>
                    <a:pt x="306362" y="307911"/>
                  </a:lnTo>
                  <a:lnTo>
                    <a:pt x="304342" y="314261"/>
                  </a:lnTo>
                  <a:lnTo>
                    <a:pt x="301713" y="323151"/>
                  </a:lnTo>
                  <a:lnTo>
                    <a:pt x="299707" y="325691"/>
                  </a:lnTo>
                  <a:lnTo>
                    <a:pt x="293306" y="325691"/>
                  </a:lnTo>
                  <a:lnTo>
                    <a:pt x="293306" y="343471"/>
                  </a:lnTo>
                  <a:lnTo>
                    <a:pt x="284543" y="358711"/>
                  </a:lnTo>
                  <a:lnTo>
                    <a:pt x="276225" y="368871"/>
                  </a:lnTo>
                  <a:lnTo>
                    <a:pt x="265849" y="376491"/>
                  </a:lnTo>
                  <a:lnTo>
                    <a:pt x="250901" y="385381"/>
                  </a:lnTo>
                  <a:lnTo>
                    <a:pt x="250926" y="382841"/>
                  </a:lnTo>
                  <a:lnTo>
                    <a:pt x="250520" y="366331"/>
                  </a:lnTo>
                  <a:lnTo>
                    <a:pt x="250291" y="358711"/>
                  </a:lnTo>
                  <a:lnTo>
                    <a:pt x="249669" y="343471"/>
                  </a:lnTo>
                  <a:lnTo>
                    <a:pt x="293306" y="343471"/>
                  </a:lnTo>
                  <a:lnTo>
                    <a:pt x="293306" y="325691"/>
                  </a:lnTo>
                  <a:lnTo>
                    <a:pt x="251104" y="325691"/>
                  </a:lnTo>
                  <a:lnTo>
                    <a:pt x="251015" y="253301"/>
                  </a:lnTo>
                  <a:lnTo>
                    <a:pt x="251726" y="252031"/>
                  </a:lnTo>
                  <a:lnTo>
                    <a:pt x="314134" y="252031"/>
                  </a:lnTo>
                  <a:lnTo>
                    <a:pt x="314134" y="144081"/>
                  </a:lnTo>
                  <a:lnTo>
                    <a:pt x="314032" y="234251"/>
                  </a:lnTo>
                  <a:lnTo>
                    <a:pt x="250748" y="234251"/>
                  </a:lnTo>
                  <a:lnTo>
                    <a:pt x="251040" y="231711"/>
                  </a:lnTo>
                  <a:lnTo>
                    <a:pt x="251053" y="160591"/>
                  </a:lnTo>
                  <a:lnTo>
                    <a:pt x="300431" y="160591"/>
                  </a:lnTo>
                  <a:lnTo>
                    <a:pt x="302056" y="163131"/>
                  </a:lnTo>
                  <a:lnTo>
                    <a:pt x="305295" y="178371"/>
                  </a:lnTo>
                  <a:lnTo>
                    <a:pt x="307860" y="191071"/>
                  </a:lnTo>
                  <a:lnTo>
                    <a:pt x="310362" y="202501"/>
                  </a:lnTo>
                  <a:lnTo>
                    <a:pt x="312724" y="215201"/>
                  </a:lnTo>
                  <a:lnTo>
                    <a:pt x="313867" y="221551"/>
                  </a:lnTo>
                  <a:lnTo>
                    <a:pt x="313766" y="224091"/>
                  </a:lnTo>
                  <a:lnTo>
                    <a:pt x="313690" y="229171"/>
                  </a:lnTo>
                  <a:lnTo>
                    <a:pt x="314032" y="234251"/>
                  </a:lnTo>
                  <a:lnTo>
                    <a:pt x="314032" y="144081"/>
                  </a:lnTo>
                  <a:lnTo>
                    <a:pt x="313690" y="144081"/>
                  </a:lnTo>
                  <a:lnTo>
                    <a:pt x="312229" y="141541"/>
                  </a:lnTo>
                  <a:lnTo>
                    <a:pt x="307975" y="135191"/>
                  </a:lnTo>
                  <a:lnTo>
                    <a:pt x="304520" y="128841"/>
                  </a:lnTo>
                  <a:lnTo>
                    <a:pt x="301091" y="122491"/>
                  </a:lnTo>
                  <a:lnTo>
                    <a:pt x="297027" y="116141"/>
                  </a:lnTo>
                  <a:lnTo>
                    <a:pt x="296849" y="114871"/>
                  </a:lnTo>
                  <a:lnTo>
                    <a:pt x="295960" y="111061"/>
                  </a:lnTo>
                  <a:lnTo>
                    <a:pt x="309295" y="117411"/>
                  </a:lnTo>
                  <a:lnTo>
                    <a:pt x="321373" y="125031"/>
                  </a:lnTo>
                  <a:lnTo>
                    <a:pt x="332409" y="132651"/>
                  </a:lnTo>
                  <a:lnTo>
                    <a:pt x="342607" y="142811"/>
                  </a:lnTo>
                  <a:lnTo>
                    <a:pt x="342607" y="121805"/>
                  </a:lnTo>
                  <a:lnTo>
                    <a:pt x="333933" y="113601"/>
                  </a:lnTo>
                  <a:lnTo>
                    <a:pt x="328968" y="111061"/>
                  </a:lnTo>
                  <a:lnTo>
                    <a:pt x="314032" y="103441"/>
                  </a:lnTo>
                  <a:lnTo>
                    <a:pt x="309067" y="100901"/>
                  </a:lnTo>
                  <a:lnTo>
                    <a:pt x="292519" y="92456"/>
                  </a:lnTo>
                  <a:lnTo>
                    <a:pt x="292519" y="144081"/>
                  </a:lnTo>
                  <a:lnTo>
                    <a:pt x="252006" y="144081"/>
                  </a:lnTo>
                  <a:lnTo>
                    <a:pt x="250825" y="142811"/>
                  </a:lnTo>
                  <a:lnTo>
                    <a:pt x="250990" y="132651"/>
                  </a:lnTo>
                  <a:lnTo>
                    <a:pt x="251040" y="107251"/>
                  </a:lnTo>
                  <a:lnTo>
                    <a:pt x="250863" y="104711"/>
                  </a:lnTo>
                  <a:lnTo>
                    <a:pt x="250748" y="103441"/>
                  </a:lnTo>
                  <a:lnTo>
                    <a:pt x="263563" y="107251"/>
                  </a:lnTo>
                  <a:lnTo>
                    <a:pt x="275615" y="117411"/>
                  </a:lnTo>
                  <a:lnTo>
                    <a:pt x="285673" y="130111"/>
                  </a:lnTo>
                  <a:lnTo>
                    <a:pt x="292519" y="144081"/>
                  </a:lnTo>
                  <a:lnTo>
                    <a:pt x="292519" y="92456"/>
                  </a:lnTo>
                  <a:lnTo>
                    <a:pt x="291655" y="92011"/>
                  </a:lnTo>
                  <a:lnTo>
                    <a:pt x="242481" y="84391"/>
                  </a:lnTo>
                  <a:lnTo>
                    <a:pt x="233680" y="85115"/>
                  </a:lnTo>
                  <a:lnTo>
                    <a:pt x="233680" y="160591"/>
                  </a:lnTo>
                  <a:lnTo>
                    <a:pt x="233680" y="343471"/>
                  </a:lnTo>
                  <a:lnTo>
                    <a:pt x="233680" y="373951"/>
                  </a:lnTo>
                  <a:lnTo>
                    <a:pt x="233565" y="385381"/>
                  </a:lnTo>
                  <a:lnTo>
                    <a:pt x="232206" y="385381"/>
                  </a:lnTo>
                  <a:lnTo>
                    <a:pt x="227317" y="382841"/>
                  </a:lnTo>
                  <a:lnTo>
                    <a:pt x="198526" y="356171"/>
                  </a:lnTo>
                  <a:lnTo>
                    <a:pt x="191300" y="343471"/>
                  </a:lnTo>
                  <a:lnTo>
                    <a:pt x="233680" y="343471"/>
                  </a:lnTo>
                  <a:lnTo>
                    <a:pt x="233680" y="160591"/>
                  </a:lnTo>
                  <a:lnTo>
                    <a:pt x="233667" y="235521"/>
                  </a:lnTo>
                  <a:lnTo>
                    <a:pt x="233299" y="235521"/>
                  </a:lnTo>
                  <a:lnTo>
                    <a:pt x="233299" y="253301"/>
                  </a:lnTo>
                  <a:lnTo>
                    <a:pt x="233299" y="325691"/>
                  </a:lnTo>
                  <a:lnTo>
                    <a:pt x="186347" y="325691"/>
                  </a:lnTo>
                  <a:lnTo>
                    <a:pt x="186347" y="368871"/>
                  </a:lnTo>
                  <a:lnTo>
                    <a:pt x="186220" y="372681"/>
                  </a:lnTo>
                  <a:lnTo>
                    <a:pt x="186334" y="373951"/>
                  </a:lnTo>
                  <a:lnTo>
                    <a:pt x="184683" y="372681"/>
                  </a:lnTo>
                  <a:lnTo>
                    <a:pt x="181406" y="372681"/>
                  </a:lnTo>
                  <a:lnTo>
                    <a:pt x="172021" y="367601"/>
                  </a:lnTo>
                  <a:lnTo>
                    <a:pt x="144830" y="346011"/>
                  </a:lnTo>
                  <a:lnTo>
                    <a:pt x="143002" y="343471"/>
                  </a:lnTo>
                  <a:lnTo>
                    <a:pt x="164020" y="343471"/>
                  </a:lnTo>
                  <a:lnTo>
                    <a:pt x="171551" y="344741"/>
                  </a:lnTo>
                  <a:lnTo>
                    <a:pt x="173012" y="344741"/>
                  </a:lnTo>
                  <a:lnTo>
                    <a:pt x="177685" y="353631"/>
                  </a:lnTo>
                  <a:lnTo>
                    <a:pt x="181737" y="359981"/>
                  </a:lnTo>
                  <a:lnTo>
                    <a:pt x="186347" y="368871"/>
                  </a:lnTo>
                  <a:lnTo>
                    <a:pt x="186347" y="325691"/>
                  </a:lnTo>
                  <a:lnTo>
                    <a:pt x="184480" y="325691"/>
                  </a:lnTo>
                  <a:lnTo>
                    <a:pt x="182892" y="324421"/>
                  </a:lnTo>
                  <a:lnTo>
                    <a:pt x="181851" y="320611"/>
                  </a:lnTo>
                  <a:lnTo>
                    <a:pt x="178447" y="309181"/>
                  </a:lnTo>
                  <a:lnTo>
                    <a:pt x="175501" y="296481"/>
                  </a:lnTo>
                  <a:lnTo>
                    <a:pt x="173189" y="283781"/>
                  </a:lnTo>
                  <a:lnTo>
                    <a:pt x="171742" y="271081"/>
                  </a:lnTo>
                  <a:lnTo>
                    <a:pt x="170230" y="253301"/>
                  </a:lnTo>
                  <a:lnTo>
                    <a:pt x="233299" y="253301"/>
                  </a:lnTo>
                  <a:lnTo>
                    <a:pt x="233299" y="235521"/>
                  </a:lnTo>
                  <a:lnTo>
                    <a:pt x="214261" y="235521"/>
                  </a:lnTo>
                  <a:lnTo>
                    <a:pt x="178866" y="234251"/>
                  </a:lnTo>
                  <a:lnTo>
                    <a:pt x="170903" y="234251"/>
                  </a:lnTo>
                  <a:lnTo>
                    <a:pt x="169214" y="231711"/>
                  </a:lnTo>
                  <a:lnTo>
                    <a:pt x="169773" y="227901"/>
                  </a:lnTo>
                  <a:lnTo>
                    <a:pt x="172935" y="205041"/>
                  </a:lnTo>
                  <a:lnTo>
                    <a:pt x="174548" y="193611"/>
                  </a:lnTo>
                  <a:lnTo>
                    <a:pt x="176288" y="182181"/>
                  </a:lnTo>
                  <a:lnTo>
                    <a:pt x="176949" y="178371"/>
                  </a:lnTo>
                  <a:lnTo>
                    <a:pt x="179006" y="174561"/>
                  </a:lnTo>
                  <a:lnTo>
                    <a:pt x="180657" y="169481"/>
                  </a:lnTo>
                  <a:lnTo>
                    <a:pt x="181267" y="169481"/>
                  </a:lnTo>
                  <a:lnTo>
                    <a:pt x="180809" y="161861"/>
                  </a:lnTo>
                  <a:lnTo>
                    <a:pt x="180657" y="159321"/>
                  </a:lnTo>
                  <a:lnTo>
                    <a:pt x="186740" y="160591"/>
                  </a:lnTo>
                  <a:lnTo>
                    <a:pt x="233680" y="160591"/>
                  </a:lnTo>
                  <a:lnTo>
                    <a:pt x="233680" y="85115"/>
                  </a:lnTo>
                  <a:lnTo>
                    <a:pt x="233667" y="100901"/>
                  </a:lnTo>
                  <a:lnTo>
                    <a:pt x="233641" y="127571"/>
                  </a:lnTo>
                  <a:lnTo>
                    <a:pt x="233527" y="141541"/>
                  </a:lnTo>
                  <a:lnTo>
                    <a:pt x="231851" y="144081"/>
                  </a:lnTo>
                  <a:lnTo>
                    <a:pt x="193789" y="144081"/>
                  </a:lnTo>
                  <a:lnTo>
                    <a:pt x="192595" y="142811"/>
                  </a:lnTo>
                  <a:lnTo>
                    <a:pt x="191109" y="142811"/>
                  </a:lnTo>
                  <a:lnTo>
                    <a:pt x="198780" y="130111"/>
                  </a:lnTo>
                  <a:lnTo>
                    <a:pt x="208241" y="118681"/>
                  </a:lnTo>
                  <a:lnTo>
                    <a:pt x="216890" y="111061"/>
                  </a:lnTo>
                  <a:lnTo>
                    <a:pt x="219773" y="108521"/>
                  </a:lnTo>
                  <a:lnTo>
                    <a:pt x="233667" y="100901"/>
                  </a:lnTo>
                  <a:lnTo>
                    <a:pt x="233667" y="85128"/>
                  </a:lnTo>
                  <a:lnTo>
                    <a:pt x="211569" y="86931"/>
                  </a:lnTo>
                  <a:lnTo>
                    <a:pt x="189814" y="93865"/>
                  </a:lnTo>
                  <a:lnTo>
                    <a:pt x="189814" y="111061"/>
                  </a:lnTo>
                  <a:lnTo>
                    <a:pt x="186817" y="117411"/>
                  </a:lnTo>
                  <a:lnTo>
                    <a:pt x="181495" y="127571"/>
                  </a:lnTo>
                  <a:lnTo>
                    <a:pt x="177685" y="133921"/>
                  </a:lnTo>
                  <a:lnTo>
                    <a:pt x="172542" y="141541"/>
                  </a:lnTo>
                  <a:lnTo>
                    <a:pt x="170472" y="144081"/>
                  </a:lnTo>
                  <a:lnTo>
                    <a:pt x="164960" y="144081"/>
                  </a:lnTo>
                  <a:lnTo>
                    <a:pt x="164960" y="325691"/>
                  </a:lnTo>
                  <a:lnTo>
                    <a:pt x="126301" y="325691"/>
                  </a:lnTo>
                  <a:lnTo>
                    <a:pt x="124701" y="324421"/>
                  </a:lnTo>
                  <a:lnTo>
                    <a:pt x="124002" y="323151"/>
                  </a:lnTo>
                  <a:lnTo>
                    <a:pt x="115570" y="309181"/>
                  </a:lnTo>
                  <a:lnTo>
                    <a:pt x="108686" y="293941"/>
                  </a:lnTo>
                  <a:lnTo>
                    <a:pt x="103632" y="278701"/>
                  </a:lnTo>
                  <a:lnTo>
                    <a:pt x="100660" y="262191"/>
                  </a:lnTo>
                  <a:lnTo>
                    <a:pt x="100507" y="259651"/>
                  </a:lnTo>
                  <a:lnTo>
                    <a:pt x="99910" y="258381"/>
                  </a:lnTo>
                  <a:lnTo>
                    <a:pt x="99568" y="255841"/>
                  </a:lnTo>
                  <a:lnTo>
                    <a:pt x="99695" y="253301"/>
                  </a:lnTo>
                  <a:lnTo>
                    <a:pt x="152044" y="253301"/>
                  </a:lnTo>
                  <a:lnTo>
                    <a:pt x="153784" y="271081"/>
                  </a:lnTo>
                  <a:lnTo>
                    <a:pt x="156108" y="290131"/>
                  </a:lnTo>
                  <a:lnTo>
                    <a:pt x="159626" y="307911"/>
                  </a:lnTo>
                  <a:lnTo>
                    <a:pt x="164960" y="325691"/>
                  </a:lnTo>
                  <a:lnTo>
                    <a:pt x="164960" y="144081"/>
                  </a:lnTo>
                  <a:lnTo>
                    <a:pt x="163703" y="144081"/>
                  </a:lnTo>
                  <a:lnTo>
                    <a:pt x="163703" y="161861"/>
                  </a:lnTo>
                  <a:lnTo>
                    <a:pt x="159943" y="179641"/>
                  </a:lnTo>
                  <a:lnTo>
                    <a:pt x="151523" y="234251"/>
                  </a:lnTo>
                  <a:lnTo>
                    <a:pt x="99390" y="234251"/>
                  </a:lnTo>
                  <a:lnTo>
                    <a:pt x="99847" y="230441"/>
                  </a:lnTo>
                  <a:lnTo>
                    <a:pt x="100380" y="227901"/>
                  </a:lnTo>
                  <a:lnTo>
                    <a:pt x="100711" y="224091"/>
                  </a:lnTo>
                  <a:lnTo>
                    <a:pt x="115150" y="178371"/>
                  </a:lnTo>
                  <a:lnTo>
                    <a:pt x="126847" y="161861"/>
                  </a:lnTo>
                  <a:lnTo>
                    <a:pt x="163703" y="161861"/>
                  </a:lnTo>
                  <a:lnTo>
                    <a:pt x="163703" y="144081"/>
                  </a:lnTo>
                  <a:lnTo>
                    <a:pt x="149847" y="144081"/>
                  </a:lnTo>
                  <a:lnTo>
                    <a:pt x="142925" y="142811"/>
                  </a:lnTo>
                  <a:lnTo>
                    <a:pt x="146227" y="139001"/>
                  </a:lnTo>
                  <a:lnTo>
                    <a:pt x="148450" y="135191"/>
                  </a:lnTo>
                  <a:lnTo>
                    <a:pt x="151549" y="133921"/>
                  </a:lnTo>
                  <a:lnTo>
                    <a:pt x="160108" y="127571"/>
                  </a:lnTo>
                  <a:lnTo>
                    <a:pt x="168744" y="122491"/>
                  </a:lnTo>
                  <a:lnTo>
                    <a:pt x="186715" y="111061"/>
                  </a:lnTo>
                  <a:lnTo>
                    <a:pt x="189814" y="111061"/>
                  </a:lnTo>
                  <a:lnTo>
                    <a:pt x="189814" y="93865"/>
                  </a:lnTo>
                  <a:lnTo>
                    <a:pt x="149059" y="113601"/>
                  </a:lnTo>
                  <a:lnTo>
                    <a:pt x="102019" y="166941"/>
                  </a:lnTo>
                  <a:lnTo>
                    <a:pt x="82486" y="230441"/>
                  </a:lnTo>
                  <a:lnTo>
                    <a:pt x="83439" y="264731"/>
                  </a:lnTo>
                  <a:lnTo>
                    <a:pt x="100838" y="318071"/>
                  </a:lnTo>
                  <a:lnTo>
                    <a:pt x="136067" y="362521"/>
                  </a:lnTo>
                  <a:lnTo>
                    <a:pt x="168732" y="385381"/>
                  </a:lnTo>
                  <a:lnTo>
                    <a:pt x="241579" y="403161"/>
                  </a:lnTo>
                  <a:lnTo>
                    <a:pt x="281546" y="399351"/>
                  </a:lnTo>
                  <a:lnTo>
                    <a:pt x="302983" y="391731"/>
                  </a:lnTo>
                  <a:lnTo>
                    <a:pt x="317004" y="385381"/>
                  </a:lnTo>
                  <a:lnTo>
                    <a:pt x="322605" y="382841"/>
                  </a:lnTo>
                  <a:lnTo>
                    <a:pt x="331584" y="376491"/>
                  </a:lnTo>
                  <a:lnTo>
                    <a:pt x="340575" y="370141"/>
                  </a:lnTo>
                  <a:lnTo>
                    <a:pt x="366725" y="342201"/>
                  </a:lnTo>
                  <a:lnTo>
                    <a:pt x="394055" y="295211"/>
                  </a:lnTo>
                  <a:lnTo>
                    <a:pt x="401345" y="260921"/>
                  </a:lnTo>
                  <a:lnTo>
                    <a:pt x="401345" y="253301"/>
                  </a:lnTo>
                  <a:lnTo>
                    <a:pt x="401345" y="252031"/>
                  </a:lnTo>
                  <a:lnTo>
                    <a:pt x="401358" y="235521"/>
                  </a:lnTo>
                  <a:lnTo>
                    <a:pt x="401370" y="225361"/>
                  </a:lnTo>
                  <a:close/>
                </a:path>
                <a:path w="484505" h="486409">
                  <a:moveTo>
                    <a:pt x="484390" y="246913"/>
                  </a:moveTo>
                  <a:lnTo>
                    <a:pt x="480949" y="204635"/>
                  </a:lnTo>
                  <a:lnTo>
                    <a:pt x="468299" y="157302"/>
                  </a:lnTo>
                  <a:lnTo>
                    <a:pt x="448487" y="116192"/>
                  </a:lnTo>
                  <a:lnTo>
                    <a:pt x="425361" y="84747"/>
                  </a:lnTo>
                  <a:lnTo>
                    <a:pt x="401053" y="61633"/>
                  </a:lnTo>
                  <a:lnTo>
                    <a:pt x="395820" y="57175"/>
                  </a:lnTo>
                  <a:lnTo>
                    <a:pt x="355638" y="30124"/>
                  </a:lnTo>
                  <a:lnTo>
                    <a:pt x="310070" y="11099"/>
                  </a:lnTo>
                  <a:lnTo>
                    <a:pt x="242811" y="0"/>
                  </a:lnTo>
                  <a:lnTo>
                    <a:pt x="242849" y="7137"/>
                  </a:lnTo>
                  <a:lnTo>
                    <a:pt x="242963" y="11099"/>
                  </a:lnTo>
                  <a:lnTo>
                    <a:pt x="242595" y="19481"/>
                  </a:lnTo>
                  <a:lnTo>
                    <a:pt x="243992" y="20408"/>
                  </a:lnTo>
                  <a:lnTo>
                    <a:pt x="263690" y="21793"/>
                  </a:lnTo>
                  <a:lnTo>
                    <a:pt x="271780" y="22593"/>
                  </a:lnTo>
                  <a:lnTo>
                    <a:pt x="314985" y="32385"/>
                  </a:lnTo>
                  <a:lnTo>
                    <a:pt x="358978" y="53467"/>
                  </a:lnTo>
                  <a:lnTo>
                    <a:pt x="399275" y="85013"/>
                  </a:lnTo>
                  <a:lnTo>
                    <a:pt x="425183" y="116306"/>
                  </a:lnTo>
                  <a:lnTo>
                    <a:pt x="444258" y="149517"/>
                  </a:lnTo>
                  <a:lnTo>
                    <a:pt x="457428" y="188772"/>
                  </a:lnTo>
                  <a:lnTo>
                    <a:pt x="464451" y="229628"/>
                  </a:lnTo>
                  <a:lnTo>
                    <a:pt x="465074" y="246913"/>
                  </a:lnTo>
                  <a:lnTo>
                    <a:pt x="464959" y="250926"/>
                  </a:lnTo>
                  <a:lnTo>
                    <a:pt x="464566" y="257733"/>
                  </a:lnTo>
                  <a:lnTo>
                    <a:pt x="463588" y="271868"/>
                  </a:lnTo>
                  <a:lnTo>
                    <a:pt x="463308" y="279387"/>
                  </a:lnTo>
                  <a:lnTo>
                    <a:pt x="452132" y="318681"/>
                  </a:lnTo>
                  <a:lnTo>
                    <a:pt x="432155" y="358813"/>
                  </a:lnTo>
                  <a:lnTo>
                    <a:pt x="426491" y="368579"/>
                  </a:lnTo>
                  <a:lnTo>
                    <a:pt x="426135" y="369227"/>
                  </a:lnTo>
                  <a:lnTo>
                    <a:pt x="425056" y="369481"/>
                  </a:lnTo>
                  <a:lnTo>
                    <a:pt x="423430" y="370433"/>
                  </a:lnTo>
                  <a:lnTo>
                    <a:pt x="423430" y="345655"/>
                  </a:lnTo>
                  <a:lnTo>
                    <a:pt x="404266" y="345655"/>
                  </a:lnTo>
                  <a:lnTo>
                    <a:pt x="404266" y="384327"/>
                  </a:lnTo>
                  <a:lnTo>
                    <a:pt x="404164" y="390931"/>
                  </a:lnTo>
                  <a:lnTo>
                    <a:pt x="403910" y="401574"/>
                  </a:lnTo>
                  <a:lnTo>
                    <a:pt x="407606" y="404025"/>
                  </a:lnTo>
                  <a:lnTo>
                    <a:pt x="464362" y="403644"/>
                  </a:lnTo>
                  <a:lnTo>
                    <a:pt x="464121" y="386346"/>
                  </a:lnTo>
                  <a:lnTo>
                    <a:pt x="463981" y="386156"/>
                  </a:lnTo>
                  <a:lnTo>
                    <a:pt x="462851" y="384568"/>
                  </a:lnTo>
                  <a:lnTo>
                    <a:pt x="454469" y="385762"/>
                  </a:lnTo>
                  <a:lnTo>
                    <a:pt x="450354" y="386156"/>
                  </a:lnTo>
                  <a:lnTo>
                    <a:pt x="444258" y="385724"/>
                  </a:lnTo>
                  <a:lnTo>
                    <a:pt x="441909" y="384327"/>
                  </a:lnTo>
                  <a:lnTo>
                    <a:pt x="439940" y="382193"/>
                  </a:lnTo>
                  <a:lnTo>
                    <a:pt x="441464" y="379361"/>
                  </a:lnTo>
                  <a:lnTo>
                    <a:pt x="445008" y="373989"/>
                  </a:lnTo>
                  <a:lnTo>
                    <a:pt x="448119" y="370497"/>
                  </a:lnTo>
                  <a:lnTo>
                    <a:pt x="470255" y="324383"/>
                  </a:lnTo>
                  <a:lnTo>
                    <a:pt x="481799" y="278523"/>
                  </a:lnTo>
                  <a:lnTo>
                    <a:pt x="483704" y="262801"/>
                  </a:lnTo>
                  <a:lnTo>
                    <a:pt x="484390" y="246913"/>
                  </a:lnTo>
                  <a:close/>
                </a:path>
              </a:pathLst>
            </a:custGeom>
            <a:solidFill>
              <a:srgbClr val="44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74145" y="7563891"/>
              <a:ext cx="189903" cy="183159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4239569" y="7387482"/>
              <a:ext cx="552450" cy="416559"/>
            </a:xfrm>
            <a:custGeom>
              <a:avLst/>
              <a:gdLst/>
              <a:ahLst/>
              <a:cxnLst/>
              <a:rect l="l" t="t" r="r" b="b"/>
              <a:pathLst>
                <a:path w="552450" h="416559">
                  <a:moveTo>
                    <a:pt x="447255" y="143967"/>
                  </a:moveTo>
                  <a:lnTo>
                    <a:pt x="447255" y="98793"/>
                  </a:lnTo>
                  <a:lnTo>
                    <a:pt x="447255" y="97053"/>
                  </a:lnTo>
                  <a:lnTo>
                    <a:pt x="446176" y="95478"/>
                  </a:lnTo>
                  <a:lnTo>
                    <a:pt x="444512" y="94767"/>
                  </a:lnTo>
                  <a:lnTo>
                    <a:pt x="222783" y="622"/>
                  </a:lnTo>
                  <a:lnTo>
                    <a:pt x="221335" y="0"/>
                  </a:lnTo>
                  <a:lnTo>
                    <a:pt x="219671" y="12"/>
                  </a:lnTo>
                  <a:lnTo>
                    <a:pt x="218236" y="647"/>
                  </a:lnTo>
                  <a:lnTo>
                    <a:pt x="2692" y="94754"/>
                  </a:lnTo>
                  <a:lnTo>
                    <a:pt x="1054" y="95465"/>
                  </a:lnTo>
                  <a:lnTo>
                    <a:pt x="0" y="97040"/>
                  </a:lnTo>
                  <a:lnTo>
                    <a:pt x="0" y="98755"/>
                  </a:lnTo>
                  <a:lnTo>
                    <a:pt x="0" y="318096"/>
                  </a:lnTo>
                </a:path>
                <a:path w="552450" h="416559">
                  <a:moveTo>
                    <a:pt x="0" y="98082"/>
                  </a:moveTo>
                  <a:lnTo>
                    <a:pt x="226745" y="194373"/>
                  </a:lnTo>
                </a:path>
                <a:path w="552450" h="416559">
                  <a:moveTo>
                    <a:pt x="347383" y="364375"/>
                  </a:moveTo>
                  <a:lnTo>
                    <a:pt x="229336" y="415404"/>
                  </a:lnTo>
                  <a:lnTo>
                    <a:pt x="227698" y="416128"/>
                  </a:lnTo>
                  <a:lnTo>
                    <a:pt x="225806" y="416128"/>
                  </a:lnTo>
                  <a:lnTo>
                    <a:pt x="224155" y="415429"/>
                  </a:lnTo>
                  <a:lnTo>
                    <a:pt x="0" y="320255"/>
                  </a:lnTo>
                </a:path>
                <a:path w="552450" h="416559">
                  <a:moveTo>
                    <a:pt x="226745" y="194373"/>
                  </a:moveTo>
                  <a:lnTo>
                    <a:pt x="447255" y="98082"/>
                  </a:lnTo>
                </a:path>
                <a:path w="552450" h="416559">
                  <a:moveTo>
                    <a:pt x="226745" y="194373"/>
                  </a:moveTo>
                  <a:lnTo>
                    <a:pt x="226745" y="415404"/>
                  </a:lnTo>
                </a:path>
                <a:path w="552450" h="416559">
                  <a:moveTo>
                    <a:pt x="329806" y="49161"/>
                  </a:moveTo>
                  <a:lnTo>
                    <a:pt x="110185" y="142582"/>
                  </a:lnTo>
                </a:path>
                <a:path w="552450" h="416559">
                  <a:moveTo>
                    <a:pt x="492277" y="326072"/>
                  </a:moveTo>
                  <a:lnTo>
                    <a:pt x="552246" y="381584"/>
                  </a:lnTo>
                </a:path>
              </a:pathLst>
            </a:custGeom>
            <a:ln w="20942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663830" y="4894134"/>
              <a:ext cx="459740" cy="402590"/>
            </a:xfrm>
            <a:custGeom>
              <a:avLst/>
              <a:gdLst/>
              <a:ahLst/>
              <a:cxnLst/>
              <a:rect l="l" t="t" r="r" b="b"/>
              <a:pathLst>
                <a:path w="459740" h="402589">
                  <a:moveTo>
                    <a:pt x="173240" y="0"/>
                  </a:moveTo>
                  <a:lnTo>
                    <a:pt x="161620" y="3809"/>
                  </a:lnTo>
                  <a:lnTo>
                    <a:pt x="156971" y="6349"/>
                  </a:lnTo>
                  <a:lnTo>
                    <a:pt x="28623" y="48259"/>
                  </a:lnTo>
                  <a:lnTo>
                    <a:pt x="6134" y="55879"/>
                  </a:lnTo>
                  <a:lnTo>
                    <a:pt x="3276" y="58419"/>
                  </a:lnTo>
                  <a:lnTo>
                    <a:pt x="1435" y="66039"/>
                  </a:lnTo>
                  <a:lnTo>
                    <a:pt x="3301" y="69849"/>
                  </a:lnTo>
                  <a:lnTo>
                    <a:pt x="9093" y="74929"/>
                  </a:lnTo>
                  <a:lnTo>
                    <a:pt x="11480" y="77469"/>
                  </a:lnTo>
                  <a:lnTo>
                    <a:pt x="13754" y="80009"/>
                  </a:lnTo>
                  <a:lnTo>
                    <a:pt x="25560" y="95249"/>
                  </a:lnTo>
                  <a:lnTo>
                    <a:pt x="31472" y="101599"/>
                  </a:lnTo>
                  <a:lnTo>
                    <a:pt x="37452" y="109219"/>
                  </a:lnTo>
                  <a:lnTo>
                    <a:pt x="42740" y="115569"/>
                  </a:lnTo>
                  <a:lnTo>
                    <a:pt x="48142" y="120649"/>
                  </a:lnTo>
                  <a:lnTo>
                    <a:pt x="59270" y="133349"/>
                  </a:lnTo>
                  <a:lnTo>
                    <a:pt x="44410" y="149859"/>
                  </a:lnTo>
                  <a:lnTo>
                    <a:pt x="26460" y="171449"/>
                  </a:lnTo>
                  <a:lnTo>
                    <a:pt x="19961" y="177799"/>
                  </a:lnTo>
                  <a:lnTo>
                    <a:pt x="13652" y="186689"/>
                  </a:lnTo>
                  <a:lnTo>
                    <a:pt x="8686" y="193039"/>
                  </a:lnTo>
                  <a:lnTo>
                    <a:pt x="0" y="196849"/>
                  </a:lnTo>
                  <a:lnTo>
                    <a:pt x="939" y="205739"/>
                  </a:lnTo>
                  <a:lnTo>
                    <a:pt x="2628" y="207009"/>
                  </a:lnTo>
                  <a:lnTo>
                    <a:pt x="3886" y="209549"/>
                  </a:lnTo>
                  <a:lnTo>
                    <a:pt x="6083" y="212089"/>
                  </a:lnTo>
                  <a:lnTo>
                    <a:pt x="6934" y="212089"/>
                  </a:lnTo>
                  <a:lnTo>
                    <a:pt x="32781" y="220979"/>
                  </a:lnTo>
                  <a:lnTo>
                    <a:pt x="57657" y="228599"/>
                  </a:lnTo>
                  <a:lnTo>
                    <a:pt x="61671" y="229869"/>
                  </a:lnTo>
                  <a:lnTo>
                    <a:pt x="62610" y="232409"/>
                  </a:lnTo>
                  <a:lnTo>
                    <a:pt x="62496" y="346709"/>
                  </a:lnTo>
                  <a:lnTo>
                    <a:pt x="65138" y="350519"/>
                  </a:lnTo>
                  <a:lnTo>
                    <a:pt x="123993" y="369569"/>
                  </a:lnTo>
                  <a:lnTo>
                    <a:pt x="141655" y="374649"/>
                  </a:lnTo>
                  <a:lnTo>
                    <a:pt x="216395" y="400049"/>
                  </a:lnTo>
                  <a:lnTo>
                    <a:pt x="223216" y="402589"/>
                  </a:lnTo>
                  <a:lnTo>
                    <a:pt x="236767" y="402589"/>
                  </a:lnTo>
                  <a:lnTo>
                    <a:pt x="243852" y="401319"/>
                  </a:lnTo>
                  <a:lnTo>
                    <a:pt x="263488" y="394969"/>
                  </a:lnTo>
                  <a:lnTo>
                    <a:pt x="283202" y="387349"/>
                  </a:lnTo>
                  <a:lnTo>
                    <a:pt x="306897" y="379729"/>
                  </a:lnTo>
                  <a:lnTo>
                    <a:pt x="221170" y="379729"/>
                  </a:lnTo>
                  <a:lnTo>
                    <a:pt x="217741" y="377189"/>
                  </a:lnTo>
                  <a:lnTo>
                    <a:pt x="212724" y="375919"/>
                  </a:lnTo>
                  <a:lnTo>
                    <a:pt x="207606" y="375919"/>
                  </a:lnTo>
                  <a:lnTo>
                    <a:pt x="116234" y="345439"/>
                  </a:lnTo>
                  <a:lnTo>
                    <a:pt x="83807" y="335279"/>
                  </a:lnTo>
                  <a:lnTo>
                    <a:pt x="82613" y="332739"/>
                  </a:lnTo>
                  <a:lnTo>
                    <a:pt x="82651" y="328929"/>
                  </a:lnTo>
                  <a:lnTo>
                    <a:pt x="82773" y="306069"/>
                  </a:lnTo>
                  <a:lnTo>
                    <a:pt x="82892" y="238759"/>
                  </a:lnTo>
                  <a:lnTo>
                    <a:pt x="83692" y="237489"/>
                  </a:lnTo>
                  <a:lnTo>
                    <a:pt x="150699" y="237489"/>
                  </a:lnTo>
                  <a:lnTo>
                    <a:pt x="137737" y="233679"/>
                  </a:lnTo>
                  <a:lnTo>
                    <a:pt x="124785" y="228599"/>
                  </a:lnTo>
                  <a:lnTo>
                    <a:pt x="111823" y="224789"/>
                  </a:lnTo>
                  <a:lnTo>
                    <a:pt x="91893" y="218439"/>
                  </a:lnTo>
                  <a:lnTo>
                    <a:pt x="31661" y="198119"/>
                  </a:lnTo>
                  <a:lnTo>
                    <a:pt x="31368" y="198119"/>
                  </a:lnTo>
                  <a:lnTo>
                    <a:pt x="30873" y="196849"/>
                  </a:lnTo>
                  <a:lnTo>
                    <a:pt x="46901" y="179069"/>
                  </a:lnTo>
                  <a:lnTo>
                    <a:pt x="47853" y="177799"/>
                  </a:lnTo>
                  <a:lnTo>
                    <a:pt x="48437" y="173989"/>
                  </a:lnTo>
                  <a:lnTo>
                    <a:pt x="51841" y="172719"/>
                  </a:lnTo>
                  <a:lnTo>
                    <a:pt x="74841" y="146049"/>
                  </a:lnTo>
                  <a:lnTo>
                    <a:pt x="142540" y="146049"/>
                  </a:lnTo>
                  <a:lnTo>
                    <a:pt x="138353" y="144779"/>
                  </a:lnTo>
                  <a:lnTo>
                    <a:pt x="123050" y="139699"/>
                  </a:lnTo>
                  <a:lnTo>
                    <a:pt x="106794" y="133349"/>
                  </a:lnTo>
                  <a:lnTo>
                    <a:pt x="115303" y="130809"/>
                  </a:lnTo>
                  <a:lnTo>
                    <a:pt x="122339" y="128269"/>
                  </a:lnTo>
                  <a:lnTo>
                    <a:pt x="139191" y="123189"/>
                  </a:lnTo>
                  <a:lnTo>
                    <a:pt x="73291" y="123189"/>
                  </a:lnTo>
                  <a:lnTo>
                    <a:pt x="68097" y="111759"/>
                  </a:lnTo>
                  <a:lnTo>
                    <a:pt x="65684" y="110489"/>
                  </a:lnTo>
                  <a:lnTo>
                    <a:pt x="59067" y="102869"/>
                  </a:lnTo>
                  <a:lnTo>
                    <a:pt x="54152" y="96519"/>
                  </a:lnTo>
                  <a:lnTo>
                    <a:pt x="44666" y="85089"/>
                  </a:lnTo>
                  <a:lnTo>
                    <a:pt x="31089" y="69849"/>
                  </a:lnTo>
                  <a:lnTo>
                    <a:pt x="32791" y="68579"/>
                  </a:lnTo>
                  <a:lnTo>
                    <a:pt x="33654" y="68579"/>
                  </a:lnTo>
                  <a:lnTo>
                    <a:pt x="80928" y="52069"/>
                  </a:lnTo>
                  <a:lnTo>
                    <a:pt x="96392" y="46989"/>
                  </a:lnTo>
                  <a:lnTo>
                    <a:pt x="130114" y="36829"/>
                  </a:lnTo>
                  <a:lnTo>
                    <a:pt x="146995" y="30479"/>
                  </a:lnTo>
                  <a:lnTo>
                    <a:pt x="165950" y="25399"/>
                  </a:lnTo>
                  <a:lnTo>
                    <a:pt x="194445" y="25399"/>
                  </a:lnTo>
                  <a:lnTo>
                    <a:pt x="194716" y="24129"/>
                  </a:lnTo>
                  <a:lnTo>
                    <a:pt x="192887" y="21589"/>
                  </a:lnTo>
                  <a:lnTo>
                    <a:pt x="186626" y="15239"/>
                  </a:lnTo>
                  <a:lnTo>
                    <a:pt x="184353" y="11429"/>
                  </a:lnTo>
                  <a:lnTo>
                    <a:pt x="177164" y="5079"/>
                  </a:lnTo>
                  <a:lnTo>
                    <a:pt x="173240" y="0"/>
                  </a:lnTo>
                  <a:close/>
                </a:path>
                <a:path w="459740" h="402589">
                  <a:moveTo>
                    <a:pt x="265665" y="213359"/>
                  </a:moveTo>
                  <a:lnTo>
                    <a:pt x="220624" y="213359"/>
                  </a:lnTo>
                  <a:lnTo>
                    <a:pt x="220624" y="374649"/>
                  </a:lnTo>
                  <a:lnTo>
                    <a:pt x="221170" y="379729"/>
                  </a:lnTo>
                  <a:lnTo>
                    <a:pt x="241414" y="379729"/>
                  </a:lnTo>
                  <a:lnTo>
                    <a:pt x="241414" y="219709"/>
                  </a:lnTo>
                  <a:lnTo>
                    <a:pt x="240055" y="214629"/>
                  </a:lnTo>
                  <a:lnTo>
                    <a:pt x="266692" y="214629"/>
                  </a:lnTo>
                  <a:lnTo>
                    <a:pt x="265665" y="213359"/>
                  </a:lnTo>
                  <a:close/>
                </a:path>
                <a:path w="459740" h="402589">
                  <a:moveTo>
                    <a:pt x="399872" y="237489"/>
                  </a:moveTo>
                  <a:lnTo>
                    <a:pt x="377647" y="237489"/>
                  </a:lnTo>
                  <a:lnTo>
                    <a:pt x="378485" y="238759"/>
                  </a:lnTo>
                  <a:lnTo>
                    <a:pt x="378523" y="332739"/>
                  </a:lnTo>
                  <a:lnTo>
                    <a:pt x="377278" y="334009"/>
                  </a:lnTo>
                  <a:lnTo>
                    <a:pt x="342543" y="346709"/>
                  </a:lnTo>
                  <a:lnTo>
                    <a:pt x="308916" y="356869"/>
                  </a:lnTo>
                  <a:lnTo>
                    <a:pt x="241414" y="379729"/>
                  </a:lnTo>
                  <a:lnTo>
                    <a:pt x="306897" y="379729"/>
                  </a:lnTo>
                  <a:lnTo>
                    <a:pt x="322694" y="374649"/>
                  </a:lnTo>
                  <a:lnTo>
                    <a:pt x="397040" y="349249"/>
                  </a:lnTo>
                  <a:lnTo>
                    <a:pt x="399872" y="345439"/>
                  </a:lnTo>
                  <a:lnTo>
                    <a:pt x="399872" y="237489"/>
                  </a:lnTo>
                  <a:close/>
                </a:path>
                <a:path w="459740" h="402589">
                  <a:moveTo>
                    <a:pt x="266692" y="214629"/>
                  </a:moveTo>
                  <a:lnTo>
                    <a:pt x="241553" y="214629"/>
                  </a:lnTo>
                  <a:lnTo>
                    <a:pt x="243408" y="217169"/>
                  </a:lnTo>
                  <a:lnTo>
                    <a:pt x="249818" y="223519"/>
                  </a:lnTo>
                  <a:lnTo>
                    <a:pt x="256141" y="229869"/>
                  </a:lnTo>
                  <a:lnTo>
                    <a:pt x="261990" y="237489"/>
                  </a:lnTo>
                  <a:lnTo>
                    <a:pt x="266979" y="245109"/>
                  </a:lnTo>
                  <a:lnTo>
                    <a:pt x="267792" y="245109"/>
                  </a:lnTo>
                  <a:lnTo>
                    <a:pt x="269138" y="247649"/>
                  </a:lnTo>
                  <a:lnTo>
                    <a:pt x="269671" y="247649"/>
                  </a:lnTo>
                  <a:lnTo>
                    <a:pt x="269811" y="248919"/>
                  </a:lnTo>
                  <a:lnTo>
                    <a:pt x="273888" y="252729"/>
                  </a:lnTo>
                  <a:lnTo>
                    <a:pt x="278371" y="256539"/>
                  </a:lnTo>
                  <a:lnTo>
                    <a:pt x="285140" y="265429"/>
                  </a:lnTo>
                  <a:lnTo>
                    <a:pt x="289953" y="267969"/>
                  </a:lnTo>
                  <a:lnTo>
                    <a:pt x="358885" y="243839"/>
                  </a:lnTo>
                  <a:lnTo>
                    <a:pt x="293725" y="243839"/>
                  </a:lnTo>
                  <a:lnTo>
                    <a:pt x="291210" y="242569"/>
                  </a:lnTo>
                  <a:lnTo>
                    <a:pt x="286334" y="234949"/>
                  </a:lnTo>
                  <a:lnTo>
                    <a:pt x="282651" y="231139"/>
                  </a:lnTo>
                  <a:lnTo>
                    <a:pt x="279501" y="228599"/>
                  </a:lnTo>
                  <a:lnTo>
                    <a:pt x="270929" y="218439"/>
                  </a:lnTo>
                  <a:lnTo>
                    <a:pt x="266692" y="214629"/>
                  </a:lnTo>
                  <a:close/>
                </a:path>
                <a:path w="459740" h="402589">
                  <a:moveTo>
                    <a:pt x="150699" y="237489"/>
                  </a:moveTo>
                  <a:lnTo>
                    <a:pt x="83692" y="237489"/>
                  </a:lnTo>
                  <a:lnTo>
                    <a:pt x="143624" y="257809"/>
                  </a:lnTo>
                  <a:lnTo>
                    <a:pt x="149797" y="259079"/>
                  </a:lnTo>
                  <a:lnTo>
                    <a:pt x="155986" y="261619"/>
                  </a:lnTo>
                  <a:lnTo>
                    <a:pt x="172021" y="265429"/>
                  </a:lnTo>
                  <a:lnTo>
                    <a:pt x="174980" y="265429"/>
                  </a:lnTo>
                  <a:lnTo>
                    <a:pt x="183923" y="255269"/>
                  </a:lnTo>
                  <a:lnTo>
                    <a:pt x="190282" y="247649"/>
                  </a:lnTo>
                  <a:lnTo>
                    <a:pt x="194919" y="242569"/>
                  </a:lnTo>
                  <a:lnTo>
                    <a:pt x="165392" y="242569"/>
                  </a:lnTo>
                  <a:lnTo>
                    <a:pt x="150699" y="237489"/>
                  </a:lnTo>
                  <a:close/>
                </a:path>
                <a:path w="459740" h="402589">
                  <a:moveTo>
                    <a:pt x="413743" y="146049"/>
                  </a:moveTo>
                  <a:lnTo>
                    <a:pt x="383273" y="146049"/>
                  </a:lnTo>
                  <a:lnTo>
                    <a:pt x="390055" y="148589"/>
                  </a:lnTo>
                  <a:lnTo>
                    <a:pt x="392264" y="153669"/>
                  </a:lnTo>
                  <a:lnTo>
                    <a:pt x="396112" y="158749"/>
                  </a:lnTo>
                  <a:lnTo>
                    <a:pt x="398208" y="161289"/>
                  </a:lnTo>
                  <a:lnTo>
                    <a:pt x="399008" y="162559"/>
                  </a:lnTo>
                  <a:lnTo>
                    <a:pt x="423049" y="189229"/>
                  </a:lnTo>
                  <a:lnTo>
                    <a:pt x="425449" y="193039"/>
                  </a:lnTo>
                  <a:lnTo>
                    <a:pt x="433425" y="199389"/>
                  </a:lnTo>
                  <a:lnTo>
                    <a:pt x="427304" y="199389"/>
                  </a:lnTo>
                  <a:lnTo>
                    <a:pt x="395668" y="209549"/>
                  </a:lnTo>
                  <a:lnTo>
                    <a:pt x="371227" y="218439"/>
                  </a:lnTo>
                  <a:lnTo>
                    <a:pt x="322355" y="233679"/>
                  </a:lnTo>
                  <a:lnTo>
                    <a:pt x="293725" y="243839"/>
                  </a:lnTo>
                  <a:lnTo>
                    <a:pt x="358885" y="243839"/>
                  </a:lnTo>
                  <a:lnTo>
                    <a:pt x="377024" y="237489"/>
                  </a:lnTo>
                  <a:lnTo>
                    <a:pt x="399872" y="237489"/>
                  </a:lnTo>
                  <a:lnTo>
                    <a:pt x="399872" y="229869"/>
                  </a:lnTo>
                  <a:lnTo>
                    <a:pt x="451205" y="213359"/>
                  </a:lnTo>
                  <a:lnTo>
                    <a:pt x="456428" y="209549"/>
                  </a:lnTo>
                  <a:lnTo>
                    <a:pt x="459057" y="204469"/>
                  </a:lnTo>
                  <a:lnTo>
                    <a:pt x="458910" y="199389"/>
                  </a:lnTo>
                  <a:lnTo>
                    <a:pt x="455802" y="194309"/>
                  </a:lnTo>
                  <a:lnTo>
                    <a:pt x="450214" y="187959"/>
                  </a:lnTo>
                  <a:lnTo>
                    <a:pt x="444906" y="181609"/>
                  </a:lnTo>
                  <a:lnTo>
                    <a:pt x="439483" y="175259"/>
                  </a:lnTo>
                  <a:lnTo>
                    <a:pt x="413743" y="146049"/>
                  </a:lnTo>
                  <a:close/>
                </a:path>
                <a:path w="459740" h="402589">
                  <a:moveTo>
                    <a:pt x="142540" y="146049"/>
                  </a:moveTo>
                  <a:lnTo>
                    <a:pt x="77990" y="146049"/>
                  </a:lnTo>
                  <a:lnTo>
                    <a:pt x="109356" y="156209"/>
                  </a:lnTo>
                  <a:lnTo>
                    <a:pt x="136644" y="166369"/>
                  </a:lnTo>
                  <a:lnTo>
                    <a:pt x="198361" y="186689"/>
                  </a:lnTo>
                  <a:lnTo>
                    <a:pt x="205524" y="187959"/>
                  </a:lnTo>
                  <a:lnTo>
                    <a:pt x="213156" y="190499"/>
                  </a:lnTo>
                  <a:lnTo>
                    <a:pt x="186453" y="220979"/>
                  </a:lnTo>
                  <a:lnTo>
                    <a:pt x="174917" y="233679"/>
                  </a:lnTo>
                  <a:lnTo>
                    <a:pt x="172643" y="237489"/>
                  </a:lnTo>
                  <a:lnTo>
                    <a:pt x="168313" y="241299"/>
                  </a:lnTo>
                  <a:lnTo>
                    <a:pt x="165392" y="242569"/>
                  </a:lnTo>
                  <a:lnTo>
                    <a:pt x="194919" y="242569"/>
                  </a:lnTo>
                  <a:lnTo>
                    <a:pt x="217017" y="218439"/>
                  </a:lnTo>
                  <a:lnTo>
                    <a:pt x="219697" y="213359"/>
                  </a:lnTo>
                  <a:lnTo>
                    <a:pt x="265665" y="213359"/>
                  </a:lnTo>
                  <a:lnTo>
                    <a:pt x="262585" y="209549"/>
                  </a:lnTo>
                  <a:lnTo>
                    <a:pt x="257962" y="203199"/>
                  </a:lnTo>
                  <a:lnTo>
                    <a:pt x="253961" y="196849"/>
                  </a:lnTo>
                  <a:lnTo>
                    <a:pt x="249288" y="190499"/>
                  </a:lnTo>
                  <a:lnTo>
                    <a:pt x="267617" y="185419"/>
                  </a:lnTo>
                  <a:lnTo>
                    <a:pt x="273697" y="182879"/>
                  </a:lnTo>
                  <a:lnTo>
                    <a:pt x="299977" y="173989"/>
                  </a:lnTo>
                  <a:lnTo>
                    <a:pt x="229819" y="173989"/>
                  </a:lnTo>
                  <a:lnTo>
                    <a:pt x="219290" y="171449"/>
                  </a:lnTo>
                  <a:lnTo>
                    <a:pt x="212407" y="168909"/>
                  </a:lnTo>
                  <a:lnTo>
                    <a:pt x="171869" y="156209"/>
                  </a:lnTo>
                  <a:lnTo>
                    <a:pt x="155101" y="149859"/>
                  </a:lnTo>
                  <a:lnTo>
                    <a:pt x="142540" y="146049"/>
                  </a:lnTo>
                  <a:close/>
                </a:path>
                <a:path w="459740" h="402589">
                  <a:moveTo>
                    <a:pt x="304126" y="95249"/>
                  </a:moveTo>
                  <a:lnTo>
                    <a:pt x="289090" y="111759"/>
                  </a:lnTo>
                  <a:lnTo>
                    <a:pt x="355180" y="133349"/>
                  </a:lnTo>
                  <a:lnTo>
                    <a:pt x="296811" y="153669"/>
                  </a:lnTo>
                  <a:lnTo>
                    <a:pt x="281935" y="157479"/>
                  </a:lnTo>
                  <a:lnTo>
                    <a:pt x="237286" y="172719"/>
                  </a:lnTo>
                  <a:lnTo>
                    <a:pt x="233908" y="173989"/>
                  </a:lnTo>
                  <a:lnTo>
                    <a:pt x="299977" y="173989"/>
                  </a:lnTo>
                  <a:lnTo>
                    <a:pt x="371309" y="149859"/>
                  </a:lnTo>
                  <a:lnTo>
                    <a:pt x="372948" y="149859"/>
                  </a:lnTo>
                  <a:lnTo>
                    <a:pt x="378599" y="148589"/>
                  </a:lnTo>
                  <a:lnTo>
                    <a:pt x="383273" y="146049"/>
                  </a:lnTo>
                  <a:lnTo>
                    <a:pt x="413743" y="146049"/>
                  </a:lnTo>
                  <a:lnTo>
                    <a:pt x="402551" y="133349"/>
                  </a:lnTo>
                  <a:lnTo>
                    <a:pt x="405891" y="129539"/>
                  </a:lnTo>
                  <a:lnTo>
                    <a:pt x="409016" y="126999"/>
                  </a:lnTo>
                  <a:lnTo>
                    <a:pt x="412000" y="123189"/>
                  </a:lnTo>
                  <a:lnTo>
                    <a:pt x="413054" y="121919"/>
                  </a:lnTo>
                  <a:lnTo>
                    <a:pt x="386435" y="121919"/>
                  </a:lnTo>
                  <a:lnTo>
                    <a:pt x="358267" y="113029"/>
                  </a:lnTo>
                  <a:lnTo>
                    <a:pt x="304126" y="95249"/>
                  </a:lnTo>
                  <a:close/>
                </a:path>
                <a:path w="459740" h="402589">
                  <a:moveTo>
                    <a:pt x="154990" y="93979"/>
                  </a:moveTo>
                  <a:lnTo>
                    <a:pt x="149339" y="97789"/>
                  </a:lnTo>
                  <a:lnTo>
                    <a:pt x="144017" y="99059"/>
                  </a:lnTo>
                  <a:lnTo>
                    <a:pt x="142925" y="99059"/>
                  </a:lnTo>
                  <a:lnTo>
                    <a:pt x="114366" y="107949"/>
                  </a:lnTo>
                  <a:lnTo>
                    <a:pt x="86829" y="118109"/>
                  </a:lnTo>
                  <a:lnTo>
                    <a:pt x="79603" y="120649"/>
                  </a:lnTo>
                  <a:lnTo>
                    <a:pt x="73291" y="123189"/>
                  </a:lnTo>
                  <a:lnTo>
                    <a:pt x="139191" y="123189"/>
                  </a:lnTo>
                  <a:lnTo>
                    <a:pt x="149059" y="119379"/>
                  </a:lnTo>
                  <a:lnTo>
                    <a:pt x="170586" y="113029"/>
                  </a:lnTo>
                  <a:lnTo>
                    <a:pt x="173964" y="111759"/>
                  </a:lnTo>
                  <a:lnTo>
                    <a:pt x="167309" y="104139"/>
                  </a:lnTo>
                  <a:lnTo>
                    <a:pt x="163220" y="99059"/>
                  </a:lnTo>
                  <a:lnTo>
                    <a:pt x="154990" y="93979"/>
                  </a:lnTo>
                  <a:close/>
                </a:path>
                <a:path w="459740" h="402589">
                  <a:moveTo>
                    <a:pt x="359494" y="24129"/>
                  </a:moveTo>
                  <a:lnTo>
                    <a:pt x="291249" y="24129"/>
                  </a:lnTo>
                  <a:lnTo>
                    <a:pt x="431990" y="69849"/>
                  </a:lnTo>
                  <a:lnTo>
                    <a:pt x="421703" y="81279"/>
                  </a:lnTo>
                  <a:lnTo>
                    <a:pt x="419011" y="85089"/>
                  </a:lnTo>
                  <a:lnTo>
                    <a:pt x="416064" y="87629"/>
                  </a:lnTo>
                  <a:lnTo>
                    <a:pt x="393776" y="113029"/>
                  </a:lnTo>
                  <a:lnTo>
                    <a:pt x="393369" y="113029"/>
                  </a:lnTo>
                  <a:lnTo>
                    <a:pt x="386803" y="121919"/>
                  </a:lnTo>
                  <a:lnTo>
                    <a:pt x="413054" y="121919"/>
                  </a:lnTo>
                  <a:lnTo>
                    <a:pt x="421483" y="111759"/>
                  </a:lnTo>
                  <a:lnTo>
                    <a:pt x="437702" y="92709"/>
                  </a:lnTo>
                  <a:lnTo>
                    <a:pt x="452859" y="73659"/>
                  </a:lnTo>
                  <a:lnTo>
                    <a:pt x="459155" y="63499"/>
                  </a:lnTo>
                  <a:lnTo>
                    <a:pt x="457961" y="58419"/>
                  </a:lnTo>
                  <a:lnTo>
                    <a:pt x="455396" y="55879"/>
                  </a:lnTo>
                  <a:lnTo>
                    <a:pt x="449999" y="53339"/>
                  </a:lnTo>
                  <a:lnTo>
                    <a:pt x="432194" y="48259"/>
                  </a:lnTo>
                  <a:lnTo>
                    <a:pt x="414445" y="41909"/>
                  </a:lnTo>
                  <a:lnTo>
                    <a:pt x="359494" y="24129"/>
                  </a:lnTo>
                  <a:close/>
                </a:path>
                <a:path w="459740" h="402589">
                  <a:moveTo>
                    <a:pt x="194445" y="25399"/>
                  </a:moveTo>
                  <a:lnTo>
                    <a:pt x="169379" y="25399"/>
                  </a:lnTo>
                  <a:lnTo>
                    <a:pt x="173989" y="29209"/>
                  </a:lnTo>
                  <a:lnTo>
                    <a:pt x="176352" y="33019"/>
                  </a:lnTo>
                  <a:lnTo>
                    <a:pt x="179984" y="38099"/>
                  </a:lnTo>
                  <a:lnTo>
                    <a:pt x="181495" y="39369"/>
                  </a:lnTo>
                  <a:lnTo>
                    <a:pt x="186093" y="38099"/>
                  </a:lnTo>
                  <a:lnTo>
                    <a:pt x="189649" y="36829"/>
                  </a:lnTo>
                  <a:lnTo>
                    <a:pt x="193535" y="35559"/>
                  </a:lnTo>
                  <a:lnTo>
                    <a:pt x="193535" y="34289"/>
                  </a:lnTo>
                  <a:lnTo>
                    <a:pt x="193090" y="31749"/>
                  </a:lnTo>
                  <a:lnTo>
                    <a:pt x="194445" y="25399"/>
                  </a:lnTo>
                  <a:close/>
                </a:path>
                <a:path w="459740" h="402589">
                  <a:moveTo>
                    <a:pt x="290868" y="1269"/>
                  </a:moveTo>
                  <a:lnTo>
                    <a:pt x="286105" y="1269"/>
                  </a:lnTo>
                  <a:lnTo>
                    <a:pt x="279311" y="8889"/>
                  </a:lnTo>
                  <a:lnTo>
                    <a:pt x="276275" y="12699"/>
                  </a:lnTo>
                  <a:lnTo>
                    <a:pt x="271678" y="19049"/>
                  </a:lnTo>
                  <a:lnTo>
                    <a:pt x="270217" y="20319"/>
                  </a:lnTo>
                  <a:lnTo>
                    <a:pt x="268020" y="24129"/>
                  </a:lnTo>
                  <a:lnTo>
                    <a:pt x="268020" y="38099"/>
                  </a:lnTo>
                  <a:lnTo>
                    <a:pt x="270509" y="38099"/>
                  </a:lnTo>
                  <a:lnTo>
                    <a:pt x="272745" y="39369"/>
                  </a:lnTo>
                  <a:lnTo>
                    <a:pt x="278129" y="39369"/>
                  </a:lnTo>
                  <a:lnTo>
                    <a:pt x="283667" y="33019"/>
                  </a:lnTo>
                  <a:lnTo>
                    <a:pt x="286778" y="30479"/>
                  </a:lnTo>
                  <a:lnTo>
                    <a:pt x="291553" y="25399"/>
                  </a:lnTo>
                  <a:lnTo>
                    <a:pt x="291249" y="24129"/>
                  </a:lnTo>
                  <a:lnTo>
                    <a:pt x="359494" y="24129"/>
                  </a:lnTo>
                  <a:lnTo>
                    <a:pt x="316317" y="10159"/>
                  </a:lnTo>
                  <a:lnTo>
                    <a:pt x="290868" y="1269"/>
                  </a:lnTo>
                  <a:close/>
                </a:path>
              </a:pathLst>
            </a:custGeom>
            <a:solidFill>
              <a:srgbClr val="44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42037" y="4864791"/>
              <a:ext cx="106806" cy="156540"/>
            </a:xfrm>
            <a:prstGeom prst="rect">
              <a:avLst/>
            </a:prstGeom>
          </p:spPr>
        </p:pic>
      </p:grpSp>
      <p:sp>
        <p:nvSpPr>
          <p:cNvPr id="109" name="object 109"/>
          <p:cNvSpPr txBox="1"/>
          <p:nvPr/>
        </p:nvSpPr>
        <p:spPr>
          <a:xfrm>
            <a:off x="5114587" y="5566434"/>
            <a:ext cx="2430780" cy="296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065"/>
              </a:lnSpc>
              <a:spcBef>
                <a:spcPts val="95"/>
              </a:spcBef>
              <a:tabLst>
                <a:tab pos="1285240" algn="l"/>
              </a:tabLst>
            </a:pPr>
            <a:r>
              <a:rPr sz="1350" baseline="6172" dirty="0">
                <a:solidFill>
                  <a:srgbClr val="FFFFFF"/>
                </a:solidFill>
                <a:latin typeface="Lucida Sans"/>
                <a:cs typeface="Lucida Sans"/>
              </a:rPr>
              <a:t>Innovative</a:t>
            </a:r>
            <a:r>
              <a:rPr sz="1350" spc="89" baseline="6172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350" spc="-15" baseline="6172" dirty="0">
                <a:solidFill>
                  <a:srgbClr val="FFFFFF"/>
                </a:solidFill>
                <a:latin typeface="Lucida Sans"/>
                <a:cs typeface="Lucida Sans"/>
              </a:rPr>
              <a:t>Shipping</a:t>
            </a:r>
            <a:r>
              <a:rPr sz="1350" baseline="6172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850" dirty="0">
                <a:solidFill>
                  <a:srgbClr val="FFFFFF"/>
                </a:solidFill>
                <a:latin typeface="Lucida Sans"/>
                <a:cs typeface="Lucida Sans"/>
              </a:rPr>
              <a:t>Kitting,</a:t>
            </a:r>
            <a:r>
              <a:rPr sz="850" spc="8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50" spc="45" dirty="0">
                <a:solidFill>
                  <a:srgbClr val="FFFFFF"/>
                </a:solidFill>
                <a:latin typeface="Lucida Sans"/>
                <a:cs typeface="Lucida Sans"/>
              </a:rPr>
              <a:t>Labeling</a:t>
            </a:r>
            <a:r>
              <a:rPr sz="850" spc="8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50" spc="-50" dirty="0">
                <a:solidFill>
                  <a:srgbClr val="FFFFFF"/>
                </a:solidFill>
                <a:latin typeface="Lucida Sans"/>
                <a:cs typeface="Lucida Sans"/>
              </a:rPr>
              <a:t>&amp;</a:t>
            </a:r>
            <a:endParaRPr sz="850">
              <a:latin typeface="Lucida Sans"/>
              <a:cs typeface="Lucida Sans"/>
            </a:endParaRPr>
          </a:p>
          <a:p>
            <a:pPr marL="19050">
              <a:lnSpc>
                <a:spcPts val="1065"/>
              </a:lnSpc>
            </a:pPr>
            <a:r>
              <a:rPr sz="1350" baseline="3086" dirty="0">
                <a:solidFill>
                  <a:srgbClr val="FFFFFF"/>
                </a:solidFill>
                <a:latin typeface="Lucida Sans"/>
                <a:cs typeface="Lucida Sans"/>
              </a:rPr>
              <a:t>Notification</a:t>
            </a:r>
            <a:r>
              <a:rPr sz="1350" spc="172" baseline="3086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350" baseline="3086" dirty="0">
                <a:solidFill>
                  <a:srgbClr val="FFFFFF"/>
                </a:solidFill>
                <a:latin typeface="Lucida Sans"/>
                <a:cs typeface="Lucida Sans"/>
              </a:rPr>
              <a:t>System</a:t>
            </a:r>
            <a:r>
              <a:rPr sz="1350" spc="232" baseline="3086" dirty="0">
                <a:solidFill>
                  <a:srgbClr val="FFFFFF"/>
                </a:solidFill>
                <a:latin typeface="Lucida Sans"/>
                <a:cs typeface="Lucida Sans"/>
              </a:rPr>
              <a:t>  </a:t>
            </a:r>
            <a:r>
              <a:rPr sz="850" dirty="0">
                <a:solidFill>
                  <a:srgbClr val="FFFFFF"/>
                </a:solidFill>
                <a:latin typeface="Lucida Sans"/>
                <a:cs typeface="Lucida Sans"/>
              </a:rPr>
              <a:t>Secondary</a:t>
            </a:r>
            <a:r>
              <a:rPr sz="850" spc="1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50" spc="45" dirty="0">
                <a:solidFill>
                  <a:srgbClr val="FFFFFF"/>
                </a:solidFill>
                <a:latin typeface="Lucida Sans"/>
                <a:cs typeface="Lucida Sans"/>
              </a:rPr>
              <a:t>Packaging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3038548" y="2878714"/>
            <a:ext cx="619125" cy="293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0325" marR="5080" indent="-48260">
              <a:lnSpc>
                <a:spcPct val="103400"/>
              </a:lnSpc>
              <a:spcBef>
                <a:spcPts val="95"/>
              </a:spcBef>
            </a:pPr>
            <a:r>
              <a:rPr sz="850" spc="-10" dirty="0">
                <a:solidFill>
                  <a:srgbClr val="FFFFFF"/>
                </a:solidFill>
                <a:latin typeface="Lucida Sans"/>
                <a:cs typeface="Lucida Sans"/>
              </a:rPr>
              <a:t>Controlled </a:t>
            </a:r>
            <a:r>
              <a:rPr sz="850" spc="45" dirty="0">
                <a:solidFill>
                  <a:srgbClr val="FFFFFF"/>
                </a:solidFill>
                <a:latin typeface="Lucida Sans"/>
                <a:cs typeface="Lucida Sans"/>
              </a:rPr>
              <a:t>Ambient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726660" y="8095429"/>
            <a:ext cx="1068070" cy="4343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0"/>
              </a:spcBef>
            </a:pPr>
            <a:r>
              <a:rPr sz="900" dirty="0">
                <a:solidFill>
                  <a:srgbClr val="FFFFFF"/>
                </a:solidFill>
                <a:latin typeface="Lucida Sans"/>
                <a:cs typeface="Lucida Sans"/>
              </a:rPr>
              <a:t>Customs</a:t>
            </a:r>
            <a:r>
              <a:rPr sz="900" spc="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00" dirty="0">
                <a:solidFill>
                  <a:srgbClr val="FFFFFF"/>
                </a:solidFill>
                <a:latin typeface="Lucida Sans"/>
                <a:cs typeface="Lucida Sans"/>
              </a:rPr>
              <a:t>&amp;</a:t>
            </a:r>
            <a:r>
              <a:rPr sz="900" spc="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ucida Sans"/>
                <a:cs typeface="Lucida Sans"/>
              </a:rPr>
              <a:t>Border Protection</a:t>
            </a:r>
            <a:r>
              <a:rPr sz="900" spc="50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Lucida Sans"/>
                <a:cs typeface="Lucida Sans"/>
              </a:rPr>
              <a:t>Logistics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5107166" y="8095429"/>
            <a:ext cx="1139825" cy="4343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0"/>
              </a:spcBef>
            </a:pPr>
            <a:r>
              <a:rPr sz="900" spc="-10" dirty="0">
                <a:solidFill>
                  <a:srgbClr val="FFFFFF"/>
                </a:solidFill>
                <a:latin typeface="Lucida Sans"/>
                <a:cs typeface="Lucida Sans"/>
              </a:rPr>
              <a:t>Temperature Controlled </a:t>
            </a:r>
            <a:r>
              <a:rPr sz="900" dirty="0">
                <a:solidFill>
                  <a:srgbClr val="FFFFFF"/>
                </a:solidFill>
                <a:latin typeface="Lucida Sans"/>
                <a:cs typeface="Lucida Sans"/>
              </a:rPr>
              <a:t>Distribution</a:t>
            </a:r>
            <a:r>
              <a:rPr sz="900" spc="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0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900" spc="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Lucida Sans"/>
                <a:cs typeface="Lucida Sans"/>
              </a:rPr>
              <a:t>Port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565228" y="8095429"/>
            <a:ext cx="862936" cy="301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0"/>
              </a:spcBef>
            </a:pPr>
            <a:r>
              <a:rPr lang="en-US" sz="900" spc="-25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900" spc="-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00" dirty="0">
                <a:solidFill>
                  <a:srgbClr val="FFFFFF"/>
                </a:solidFill>
                <a:latin typeface="Lucida Sans"/>
                <a:cs typeface="Lucida Sans"/>
              </a:rPr>
              <a:t>Foreign</a:t>
            </a:r>
            <a:r>
              <a:rPr sz="900" spc="1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endParaRPr lang="en-US" sz="900" spc="140" dirty="0">
              <a:solidFill>
                <a:srgbClr val="FFFFFF"/>
              </a:solidFill>
              <a:latin typeface="Lucida Sans"/>
              <a:cs typeface="Lucida Sans"/>
            </a:endParaRPr>
          </a:p>
          <a:p>
            <a:pPr marL="12700" marR="5080" algn="ctr">
              <a:lnSpc>
                <a:spcPct val="100000"/>
              </a:lnSpc>
              <a:spcBef>
                <a:spcPts val="90"/>
              </a:spcBef>
            </a:pPr>
            <a:r>
              <a:rPr lang="en-US" sz="900" spc="140" dirty="0">
                <a:solidFill>
                  <a:srgbClr val="FFFFFF"/>
                </a:solidFill>
                <a:latin typeface="Lucida Sans"/>
                <a:cs typeface="Lucida Sans"/>
              </a:rPr>
              <a:t>Trade Zone</a:t>
            </a:r>
            <a:endParaRPr sz="900" dirty="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1800" y="1390858"/>
            <a:ext cx="55848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5" dirty="0">
                <a:solidFill>
                  <a:srgbClr val="300573"/>
                </a:solidFill>
              </a:rPr>
              <a:t>INVESTING</a:t>
            </a:r>
            <a:r>
              <a:rPr spc="-265" dirty="0">
                <a:solidFill>
                  <a:srgbClr val="300573"/>
                </a:solidFill>
              </a:rPr>
              <a:t> </a:t>
            </a:r>
            <a:r>
              <a:rPr spc="-120" dirty="0">
                <a:solidFill>
                  <a:srgbClr val="300573"/>
                </a:solidFill>
              </a:rPr>
              <a:t>IN</a:t>
            </a:r>
            <a:r>
              <a:rPr spc="-260" dirty="0">
                <a:solidFill>
                  <a:srgbClr val="300573"/>
                </a:solidFill>
              </a:rPr>
              <a:t> </a:t>
            </a:r>
            <a:r>
              <a:rPr spc="-10" dirty="0">
                <a:solidFill>
                  <a:srgbClr val="300573"/>
                </a:solidFill>
              </a:rPr>
              <a:t>INNOVATION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444500" y="2141665"/>
            <a:ext cx="6883400" cy="15116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5725">
              <a:lnSpc>
                <a:spcPct val="1167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60" dirty="0"/>
              <a:t> </a:t>
            </a:r>
            <a:r>
              <a:rPr dirty="0"/>
              <a:t>business-friendly</a:t>
            </a:r>
            <a:r>
              <a:rPr spc="65" dirty="0"/>
              <a:t> </a:t>
            </a:r>
            <a:r>
              <a:rPr dirty="0"/>
              <a:t>city</a:t>
            </a:r>
            <a:r>
              <a:rPr spc="60" dirty="0"/>
              <a:t> </a:t>
            </a:r>
            <a:r>
              <a:rPr dirty="0"/>
              <a:t>enjoys</a:t>
            </a:r>
            <a:r>
              <a:rPr spc="65" dirty="0"/>
              <a:t> </a:t>
            </a:r>
            <a:r>
              <a:rPr spc="70" dirty="0"/>
              <a:t>the</a:t>
            </a:r>
            <a:r>
              <a:rPr spc="60" dirty="0"/>
              <a:t> </a:t>
            </a:r>
            <a:r>
              <a:rPr spc="-10" dirty="0"/>
              <a:t>lowest </a:t>
            </a:r>
            <a:r>
              <a:rPr dirty="0"/>
              <a:t>corporate</a:t>
            </a:r>
            <a:r>
              <a:rPr spc="20" dirty="0"/>
              <a:t> </a:t>
            </a:r>
            <a:r>
              <a:rPr lang="en-US" spc="70" dirty="0"/>
              <a:t>many benefits as compared to others </a:t>
            </a:r>
            <a:r>
              <a:rPr dirty="0"/>
              <a:t>in</a:t>
            </a:r>
            <a:r>
              <a:rPr spc="25" dirty="0"/>
              <a:t> </a:t>
            </a:r>
            <a:r>
              <a:rPr spc="70" dirty="0"/>
              <a:t>the</a:t>
            </a:r>
            <a:r>
              <a:rPr spc="20" dirty="0"/>
              <a:t> </a:t>
            </a:r>
            <a:r>
              <a:rPr spc="50" dirty="0"/>
              <a:t>nation</a:t>
            </a:r>
            <a:r>
              <a:rPr spc="20" dirty="0"/>
              <a:t> </a:t>
            </a:r>
            <a:r>
              <a:rPr spc="75" dirty="0"/>
              <a:t>and</a:t>
            </a:r>
            <a:r>
              <a:rPr spc="25" dirty="0"/>
              <a:t> </a:t>
            </a:r>
            <a:r>
              <a:rPr dirty="0"/>
              <a:t>has</a:t>
            </a:r>
            <a:r>
              <a:rPr spc="20" dirty="0"/>
              <a:t> </a:t>
            </a:r>
            <a:r>
              <a:rPr dirty="0"/>
              <a:t>quickly</a:t>
            </a:r>
            <a:r>
              <a:rPr spc="25" dirty="0"/>
              <a:t> </a:t>
            </a:r>
            <a:r>
              <a:rPr spc="60" dirty="0"/>
              <a:t>ascended</a:t>
            </a:r>
            <a:r>
              <a:rPr spc="20" dirty="0"/>
              <a:t> </a:t>
            </a:r>
            <a:r>
              <a:rPr spc="-20" dirty="0"/>
              <a:t>into </a:t>
            </a:r>
            <a:r>
              <a:rPr spc="65" dirty="0"/>
              <a:t>a</a:t>
            </a:r>
            <a:r>
              <a:rPr spc="-15" dirty="0"/>
              <a:t> </a:t>
            </a:r>
            <a:r>
              <a:rPr spc="55" dirty="0"/>
              <a:t>burgeoning</a:t>
            </a:r>
            <a:r>
              <a:rPr spc="-15" dirty="0"/>
              <a:t> </a:t>
            </a:r>
            <a:r>
              <a:rPr spc="80" dirty="0"/>
              <a:t>hub</a:t>
            </a:r>
            <a:r>
              <a:rPr spc="-10" dirty="0"/>
              <a:t> </a:t>
            </a:r>
            <a:r>
              <a:rPr dirty="0"/>
              <a:t>for</a:t>
            </a:r>
            <a:r>
              <a:rPr spc="-15" dirty="0"/>
              <a:t> </a:t>
            </a:r>
            <a:r>
              <a:rPr spc="65" dirty="0"/>
              <a:t>a</a:t>
            </a:r>
            <a:r>
              <a:rPr spc="-15" dirty="0"/>
              <a:t> </a:t>
            </a:r>
            <a:r>
              <a:rPr dirty="0"/>
              <a:t>host</a:t>
            </a:r>
            <a:r>
              <a:rPr spc="-10" dirty="0"/>
              <a:t> </a:t>
            </a:r>
            <a:r>
              <a:rPr dirty="0"/>
              <a:t>of</a:t>
            </a:r>
            <a:r>
              <a:rPr spc="-15" dirty="0"/>
              <a:t> </a:t>
            </a:r>
            <a:r>
              <a:rPr spc="75" dirty="0"/>
              <a:t>dynamic</a:t>
            </a:r>
            <a:r>
              <a:rPr spc="-15" dirty="0"/>
              <a:t> </a:t>
            </a:r>
            <a:r>
              <a:rPr dirty="0"/>
              <a:t>industries</a:t>
            </a:r>
            <a:r>
              <a:rPr spc="-10" dirty="0"/>
              <a:t> </a:t>
            </a:r>
            <a:r>
              <a:rPr dirty="0"/>
              <a:t>filled</a:t>
            </a:r>
            <a:r>
              <a:rPr spc="-15" dirty="0"/>
              <a:t> </a:t>
            </a:r>
            <a:r>
              <a:rPr spc="75" dirty="0"/>
              <a:t>with</a:t>
            </a:r>
            <a:r>
              <a:rPr spc="-15" dirty="0"/>
              <a:t> </a:t>
            </a:r>
            <a:r>
              <a:rPr spc="-10" dirty="0"/>
              <a:t>startups </a:t>
            </a:r>
            <a:r>
              <a:rPr spc="75" dirty="0"/>
              <a:t>and</a:t>
            </a:r>
            <a:r>
              <a:rPr spc="-75" dirty="0"/>
              <a:t> </a:t>
            </a:r>
            <a:r>
              <a:rPr spc="65" dirty="0"/>
              <a:t>Fortune</a:t>
            </a:r>
            <a:r>
              <a:rPr spc="-70" dirty="0"/>
              <a:t> </a:t>
            </a:r>
            <a:r>
              <a:rPr dirty="0"/>
              <a:t>500</a:t>
            </a:r>
            <a:r>
              <a:rPr spc="-70" dirty="0"/>
              <a:t> </a:t>
            </a:r>
            <a:r>
              <a:rPr spc="-10" dirty="0"/>
              <a:t>companies.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 dirty="0"/>
          </a:p>
          <a:p>
            <a:pPr marL="12700" marR="5080" algn="just">
              <a:lnSpc>
                <a:spcPct val="118100"/>
              </a:lnSpc>
            </a:pPr>
            <a:r>
              <a:rPr lang="en-US" sz="1200" dirty="0">
                <a:latin typeface="Verdana"/>
                <a:cs typeface="Verdana"/>
              </a:rPr>
              <a:t>Our partner </a:t>
            </a:r>
            <a:r>
              <a:rPr sz="1200" spc="-30" dirty="0">
                <a:latin typeface="Verdana"/>
                <a:cs typeface="Verdana"/>
              </a:rPr>
              <a:t>is</a:t>
            </a:r>
            <a:r>
              <a:rPr sz="1200" spc="-3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also</a:t>
            </a:r>
            <a:r>
              <a:rPr sz="1200" spc="-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conveniently</a:t>
            </a:r>
            <a:r>
              <a:rPr sz="1200" spc="-4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located</a:t>
            </a:r>
            <a:r>
              <a:rPr sz="1200" spc="-35" dirty="0">
                <a:latin typeface="Verdana"/>
                <a:cs typeface="Verdana"/>
              </a:rPr>
              <a:t> </a:t>
            </a:r>
            <a:r>
              <a:rPr sz="1200" spc="-20" dirty="0">
                <a:latin typeface="Verdana"/>
                <a:cs typeface="Verdana"/>
              </a:rPr>
              <a:t>just</a:t>
            </a:r>
            <a:r>
              <a:rPr sz="1200" spc="-35" dirty="0">
                <a:latin typeface="Verdana"/>
                <a:cs typeface="Verdana"/>
              </a:rPr>
              <a:t> </a:t>
            </a:r>
            <a:r>
              <a:rPr sz="1200" spc="-30" dirty="0">
                <a:latin typeface="Verdana"/>
                <a:cs typeface="Verdana"/>
              </a:rPr>
              <a:t>over</a:t>
            </a:r>
            <a:r>
              <a:rPr sz="1200" spc="-4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two</a:t>
            </a:r>
            <a:r>
              <a:rPr sz="1200" spc="-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hours</a:t>
            </a:r>
            <a:r>
              <a:rPr sz="1200" spc="-4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from</a:t>
            </a:r>
            <a:r>
              <a:rPr sz="1200" spc="-35" dirty="0">
                <a:latin typeface="Verdana"/>
                <a:cs typeface="Verdana"/>
              </a:rPr>
              <a:t> </a:t>
            </a:r>
            <a:r>
              <a:rPr lang="en-US" sz="1200" spc="-10" dirty="0">
                <a:latin typeface="Verdana"/>
                <a:cs typeface="Verdana"/>
              </a:rPr>
              <a:t>a major seaport city</a:t>
            </a:r>
            <a:endParaRPr sz="1200" dirty="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7200" y="457199"/>
            <a:ext cx="7312133" cy="6043845"/>
            <a:chOff x="457200" y="457199"/>
            <a:chExt cx="7312133" cy="6043845"/>
          </a:xfrm>
        </p:grpSpPr>
        <p:sp>
          <p:nvSpPr>
            <p:cNvPr id="7" name="object 7"/>
            <p:cNvSpPr/>
            <p:nvPr/>
          </p:nvSpPr>
          <p:spPr>
            <a:xfrm>
              <a:off x="457200" y="457199"/>
              <a:ext cx="3969385" cy="281940"/>
            </a:xfrm>
            <a:custGeom>
              <a:avLst/>
              <a:gdLst/>
              <a:ahLst/>
              <a:cxnLst/>
              <a:rect l="l" t="t" r="r" b="b"/>
              <a:pathLst>
                <a:path w="3969385" h="281940">
                  <a:moveTo>
                    <a:pt x="11645" y="0"/>
                  </a:moveTo>
                  <a:lnTo>
                    <a:pt x="0" y="0"/>
                  </a:lnTo>
                  <a:lnTo>
                    <a:pt x="0" y="281444"/>
                  </a:lnTo>
                  <a:lnTo>
                    <a:pt x="11645" y="281444"/>
                  </a:lnTo>
                  <a:lnTo>
                    <a:pt x="11645" y="0"/>
                  </a:lnTo>
                  <a:close/>
                </a:path>
                <a:path w="3969385" h="281940">
                  <a:moveTo>
                    <a:pt x="140728" y="0"/>
                  </a:moveTo>
                  <a:lnTo>
                    <a:pt x="132956" y="0"/>
                  </a:lnTo>
                  <a:lnTo>
                    <a:pt x="132956" y="140728"/>
                  </a:lnTo>
                  <a:lnTo>
                    <a:pt x="140728" y="140728"/>
                  </a:lnTo>
                  <a:lnTo>
                    <a:pt x="140728" y="0"/>
                  </a:lnTo>
                  <a:close/>
                </a:path>
                <a:path w="3969385" h="281940">
                  <a:moveTo>
                    <a:pt x="276085" y="0"/>
                  </a:moveTo>
                  <a:lnTo>
                    <a:pt x="264464" y="0"/>
                  </a:lnTo>
                  <a:lnTo>
                    <a:pt x="264464" y="281444"/>
                  </a:lnTo>
                  <a:lnTo>
                    <a:pt x="276085" y="281444"/>
                  </a:lnTo>
                  <a:lnTo>
                    <a:pt x="276085" y="0"/>
                  </a:lnTo>
                  <a:close/>
                </a:path>
                <a:path w="3969385" h="281940">
                  <a:moveTo>
                    <a:pt x="398386" y="0"/>
                  </a:moveTo>
                  <a:lnTo>
                    <a:pt x="390626" y="0"/>
                  </a:lnTo>
                  <a:lnTo>
                    <a:pt x="390626" y="140728"/>
                  </a:lnTo>
                  <a:lnTo>
                    <a:pt x="398386" y="140728"/>
                  </a:lnTo>
                  <a:lnTo>
                    <a:pt x="398386" y="0"/>
                  </a:lnTo>
                  <a:close/>
                </a:path>
                <a:path w="3969385" h="281940">
                  <a:moveTo>
                    <a:pt x="533781" y="0"/>
                  </a:moveTo>
                  <a:lnTo>
                    <a:pt x="522135" y="0"/>
                  </a:lnTo>
                  <a:lnTo>
                    <a:pt x="522135" y="281444"/>
                  </a:lnTo>
                  <a:lnTo>
                    <a:pt x="533781" y="281444"/>
                  </a:lnTo>
                  <a:lnTo>
                    <a:pt x="533781" y="0"/>
                  </a:lnTo>
                  <a:close/>
                </a:path>
                <a:path w="3969385" h="281940">
                  <a:moveTo>
                    <a:pt x="662851" y="0"/>
                  </a:moveTo>
                  <a:lnTo>
                    <a:pt x="655091" y="0"/>
                  </a:lnTo>
                  <a:lnTo>
                    <a:pt x="655091" y="140728"/>
                  </a:lnTo>
                  <a:lnTo>
                    <a:pt x="662851" y="140728"/>
                  </a:lnTo>
                  <a:lnTo>
                    <a:pt x="662851" y="0"/>
                  </a:lnTo>
                  <a:close/>
                </a:path>
                <a:path w="3969385" h="281940">
                  <a:moveTo>
                    <a:pt x="797750" y="0"/>
                  </a:moveTo>
                  <a:lnTo>
                    <a:pt x="786104" y="0"/>
                  </a:lnTo>
                  <a:lnTo>
                    <a:pt x="786104" y="281444"/>
                  </a:lnTo>
                  <a:lnTo>
                    <a:pt x="797750" y="281444"/>
                  </a:lnTo>
                  <a:lnTo>
                    <a:pt x="797750" y="0"/>
                  </a:lnTo>
                  <a:close/>
                </a:path>
                <a:path w="3969385" h="281940">
                  <a:moveTo>
                    <a:pt x="926820" y="0"/>
                  </a:moveTo>
                  <a:lnTo>
                    <a:pt x="919060" y="0"/>
                  </a:lnTo>
                  <a:lnTo>
                    <a:pt x="919060" y="140728"/>
                  </a:lnTo>
                  <a:lnTo>
                    <a:pt x="926820" y="140728"/>
                  </a:lnTo>
                  <a:lnTo>
                    <a:pt x="926820" y="0"/>
                  </a:lnTo>
                  <a:close/>
                </a:path>
                <a:path w="3969385" h="281940">
                  <a:moveTo>
                    <a:pt x="1062215" y="0"/>
                  </a:moveTo>
                  <a:lnTo>
                    <a:pt x="1050569" y="0"/>
                  </a:lnTo>
                  <a:lnTo>
                    <a:pt x="1050569" y="281444"/>
                  </a:lnTo>
                  <a:lnTo>
                    <a:pt x="1062215" y="281444"/>
                  </a:lnTo>
                  <a:lnTo>
                    <a:pt x="1062215" y="0"/>
                  </a:lnTo>
                  <a:close/>
                </a:path>
                <a:path w="3969385" h="281940">
                  <a:moveTo>
                    <a:pt x="1191272" y="0"/>
                  </a:moveTo>
                  <a:lnTo>
                    <a:pt x="1183525" y="0"/>
                  </a:lnTo>
                  <a:lnTo>
                    <a:pt x="1183525" y="140728"/>
                  </a:lnTo>
                  <a:lnTo>
                    <a:pt x="1191272" y="140728"/>
                  </a:lnTo>
                  <a:lnTo>
                    <a:pt x="1191272" y="0"/>
                  </a:lnTo>
                  <a:close/>
                </a:path>
                <a:path w="3969385" h="281940">
                  <a:moveTo>
                    <a:pt x="1326680" y="0"/>
                  </a:moveTo>
                  <a:lnTo>
                    <a:pt x="1315034" y="0"/>
                  </a:lnTo>
                  <a:lnTo>
                    <a:pt x="1315034" y="281444"/>
                  </a:lnTo>
                  <a:lnTo>
                    <a:pt x="1326680" y="281444"/>
                  </a:lnTo>
                  <a:lnTo>
                    <a:pt x="1326680" y="0"/>
                  </a:lnTo>
                  <a:close/>
                </a:path>
                <a:path w="3969385" h="281940">
                  <a:moveTo>
                    <a:pt x="1455737" y="0"/>
                  </a:moveTo>
                  <a:lnTo>
                    <a:pt x="1447990" y="0"/>
                  </a:lnTo>
                  <a:lnTo>
                    <a:pt x="1447990" y="140728"/>
                  </a:lnTo>
                  <a:lnTo>
                    <a:pt x="1455737" y="140728"/>
                  </a:lnTo>
                  <a:lnTo>
                    <a:pt x="1455737" y="0"/>
                  </a:lnTo>
                  <a:close/>
                </a:path>
                <a:path w="3969385" h="281940">
                  <a:moveTo>
                    <a:pt x="1590649" y="0"/>
                  </a:moveTo>
                  <a:lnTo>
                    <a:pt x="1579003" y="0"/>
                  </a:lnTo>
                  <a:lnTo>
                    <a:pt x="1579003" y="281444"/>
                  </a:lnTo>
                  <a:lnTo>
                    <a:pt x="1590649" y="281444"/>
                  </a:lnTo>
                  <a:lnTo>
                    <a:pt x="1590649" y="0"/>
                  </a:lnTo>
                  <a:close/>
                </a:path>
                <a:path w="3969385" h="281940">
                  <a:moveTo>
                    <a:pt x="1719719" y="0"/>
                  </a:moveTo>
                  <a:lnTo>
                    <a:pt x="1711960" y="0"/>
                  </a:lnTo>
                  <a:lnTo>
                    <a:pt x="1711960" y="140728"/>
                  </a:lnTo>
                  <a:lnTo>
                    <a:pt x="1719719" y="140728"/>
                  </a:lnTo>
                  <a:lnTo>
                    <a:pt x="1719719" y="0"/>
                  </a:lnTo>
                  <a:close/>
                </a:path>
                <a:path w="3969385" h="281940">
                  <a:moveTo>
                    <a:pt x="1855114" y="0"/>
                  </a:moveTo>
                  <a:lnTo>
                    <a:pt x="1843468" y="0"/>
                  </a:lnTo>
                  <a:lnTo>
                    <a:pt x="1843468" y="281444"/>
                  </a:lnTo>
                  <a:lnTo>
                    <a:pt x="1855114" y="281444"/>
                  </a:lnTo>
                  <a:lnTo>
                    <a:pt x="1855114" y="0"/>
                  </a:lnTo>
                  <a:close/>
                </a:path>
                <a:path w="3969385" h="281940">
                  <a:moveTo>
                    <a:pt x="1984171" y="0"/>
                  </a:moveTo>
                  <a:lnTo>
                    <a:pt x="1976424" y="0"/>
                  </a:lnTo>
                  <a:lnTo>
                    <a:pt x="1976424" y="140728"/>
                  </a:lnTo>
                  <a:lnTo>
                    <a:pt x="1984171" y="140728"/>
                  </a:lnTo>
                  <a:lnTo>
                    <a:pt x="1984171" y="0"/>
                  </a:lnTo>
                  <a:close/>
                </a:path>
                <a:path w="3969385" h="281940">
                  <a:moveTo>
                    <a:pt x="2119084" y="0"/>
                  </a:moveTo>
                  <a:lnTo>
                    <a:pt x="2107438" y="0"/>
                  </a:lnTo>
                  <a:lnTo>
                    <a:pt x="2107438" y="281444"/>
                  </a:lnTo>
                  <a:lnTo>
                    <a:pt x="2119084" y="281444"/>
                  </a:lnTo>
                  <a:lnTo>
                    <a:pt x="2119084" y="0"/>
                  </a:lnTo>
                  <a:close/>
                </a:path>
                <a:path w="3969385" h="281940">
                  <a:moveTo>
                    <a:pt x="2248166" y="0"/>
                  </a:moveTo>
                  <a:lnTo>
                    <a:pt x="2240407" y="0"/>
                  </a:lnTo>
                  <a:lnTo>
                    <a:pt x="2240407" y="140728"/>
                  </a:lnTo>
                  <a:lnTo>
                    <a:pt x="2248166" y="140728"/>
                  </a:lnTo>
                  <a:lnTo>
                    <a:pt x="2248166" y="0"/>
                  </a:lnTo>
                  <a:close/>
                </a:path>
                <a:path w="3969385" h="281940">
                  <a:moveTo>
                    <a:pt x="2383548" y="0"/>
                  </a:moveTo>
                  <a:lnTo>
                    <a:pt x="2371902" y="0"/>
                  </a:lnTo>
                  <a:lnTo>
                    <a:pt x="2371902" y="281444"/>
                  </a:lnTo>
                  <a:lnTo>
                    <a:pt x="2383548" y="281444"/>
                  </a:lnTo>
                  <a:lnTo>
                    <a:pt x="2383548" y="0"/>
                  </a:lnTo>
                  <a:close/>
                </a:path>
                <a:path w="3969385" h="281940">
                  <a:moveTo>
                    <a:pt x="2512618" y="0"/>
                  </a:moveTo>
                  <a:lnTo>
                    <a:pt x="2504859" y="0"/>
                  </a:lnTo>
                  <a:lnTo>
                    <a:pt x="2504859" y="140728"/>
                  </a:lnTo>
                  <a:lnTo>
                    <a:pt x="2512618" y="140728"/>
                  </a:lnTo>
                  <a:lnTo>
                    <a:pt x="2512618" y="0"/>
                  </a:lnTo>
                  <a:close/>
                </a:path>
                <a:path w="3969385" h="281940">
                  <a:moveTo>
                    <a:pt x="2648013" y="0"/>
                  </a:moveTo>
                  <a:lnTo>
                    <a:pt x="2636367" y="0"/>
                  </a:lnTo>
                  <a:lnTo>
                    <a:pt x="2636367" y="281444"/>
                  </a:lnTo>
                  <a:lnTo>
                    <a:pt x="2648013" y="281444"/>
                  </a:lnTo>
                  <a:lnTo>
                    <a:pt x="2648013" y="0"/>
                  </a:lnTo>
                  <a:close/>
                </a:path>
                <a:path w="3969385" h="281940">
                  <a:moveTo>
                    <a:pt x="2776601" y="0"/>
                  </a:moveTo>
                  <a:lnTo>
                    <a:pt x="2768841" y="0"/>
                  </a:lnTo>
                  <a:lnTo>
                    <a:pt x="2768841" y="140728"/>
                  </a:lnTo>
                  <a:lnTo>
                    <a:pt x="2776601" y="140728"/>
                  </a:lnTo>
                  <a:lnTo>
                    <a:pt x="2776601" y="0"/>
                  </a:lnTo>
                  <a:close/>
                </a:path>
                <a:path w="3969385" h="281940">
                  <a:moveTo>
                    <a:pt x="2911970" y="0"/>
                  </a:moveTo>
                  <a:lnTo>
                    <a:pt x="2900337" y="0"/>
                  </a:lnTo>
                  <a:lnTo>
                    <a:pt x="2900337" y="281444"/>
                  </a:lnTo>
                  <a:lnTo>
                    <a:pt x="2911970" y="281444"/>
                  </a:lnTo>
                  <a:lnTo>
                    <a:pt x="2911970" y="0"/>
                  </a:lnTo>
                  <a:close/>
                </a:path>
                <a:path w="3969385" h="281940">
                  <a:moveTo>
                    <a:pt x="3041065" y="0"/>
                  </a:moveTo>
                  <a:lnTo>
                    <a:pt x="3033306" y="0"/>
                  </a:lnTo>
                  <a:lnTo>
                    <a:pt x="3033306" y="140728"/>
                  </a:lnTo>
                  <a:lnTo>
                    <a:pt x="3041065" y="140728"/>
                  </a:lnTo>
                  <a:lnTo>
                    <a:pt x="3041065" y="0"/>
                  </a:lnTo>
                  <a:close/>
                </a:path>
                <a:path w="3969385" h="281940">
                  <a:moveTo>
                    <a:pt x="3176447" y="0"/>
                  </a:moveTo>
                  <a:lnTo>
                    <a:pt x="3164802" y="0"/>
                  </a:lnTo>
                  <a:lnTo>
                    <a:pt x="3164802" y="281444"/>
                  </a:lnTo>
                  <a:lnTo>
                    <a:pt x="3176447" y="281444"/>
                  </a:lnTo>
                  <a:lnTo>
                    <a:pt x="3176447" y="0"/>
                  </a:lnTo>
                  <a:close/>
                </a:path>
                <a:path w="3969385" h="281940">
                  <a:moveTo>
                    <a:pt x="3305518" y="0"/>
                  </a:moveTo>
                  <a:lnTo>
                    <a:pt x="3297758" y="0"/>
                  </a:lnTo>
                  <a:lnTo>
                    <a:pt x="3297758" y="140728"/>
                  </a:lnTo>
                  <a:lnTo>
                    <a:pt x="3305518" y="140728"/>
                  </a:lnTo>
                  <a:lnTo>
                    <a:pt x="3305518" y="0"/>
                  </a:lnTo>
                  <a:close/>
                </a:path>
                <a:path w="3969385" h="281940">
                  <a:moveTo>
                    <a:pt x="3440430" y="0"/>
                  </a:moveTo>
                  <a:lnTo>
                    <a:pt x="3428784" y="0"/>
                  </a:lnTo>
                  <a:lnTo>
                    <a:pt x="3428784" y="281444"/>
                  </a:lnTo>
                  <a:lnTo>
                    <a:pt x="3440430" y="281444"/>
                  </a:lnTo>
                  <a:lnTo>
                    <a:pt x="3440430" y="0"/>
                  </a:lnTo>
                  <a:close/>
                </a:path>
                <a:path w="3969385" h="281940">
                  <a:moveTo>
                    <a:pt x="3569512" y="0"/>
                  </a:moveTo>
                  <a:lnTo>
                    <a:pt x="3561740" y="0"/>
                  </a:lnTo>
                  <a:lnTo>
                    <a:pt x="3561740" y="140728"/>
                  </a:lnTo>
                  <a:lnTo>
                    <a:pt x="3569512" y="140728"/>
                  </a:lnTo>
                  <a:lnTo>
                    <a:pt x="3569512" y="0"/>
                  </a:lnTo>
                  <a:close/>
                </a:path>
                <a:path w="3969385" h="281940">
                  <a:moveTo>
                    <a:pt x="3704869" y="0"/>
                  </a:moveTo>
                  <a:lnTo>
                    <a:pt x="3693236" y="0"/>
                  </a:lnTo>
                  <a:lnTo>
                    <a:pt x="3693236" y="281444"/>
                  </a:lnTo>
                  <a:lnTo>
                    <a:pt x="3704869" y="281444"/>
                  </a:lnTo>
                  <a:lnTo>
                    <a:pt x="3704869" y="0"/>
                  </a:lnTo>
                  <a:close/>
                </a:path>
                <a:path w="3969385" h="281940">
                  <a:moveTo>
                    <a:pt x="3833965" y="0"/>
                  </a:moveTo>
                  <a:lnTo>
                    <a:pt x="3826205" y="0"/>
                  </a:lnTo>
                  <a:lnTo>
                    <a:pt x="3826205" y="140728"/>
                  </a:lnTo>
                  <a:lnTo>
                    <a:pt x="3833965" y="140728"/>
                  </a:lnTo>
                  <a:lnTo>
                    <a:pt x="3833965" y="0"/>
                  </a:lnTo>
                  <a:close/>
                </a:path>
                <a:path w="3969385" h="281940">
                  <a:moveTo>
                    <a:pt x="3968851" y="0"/>
                  </a:moveTo>
                  <a:lnTo>
                    <a:pt x="3957218" y="0"/>
                  </a:lnTo>
                  <a:lnTo>
                    <a:pt x="3957218" y="281444"/>
                  </a:lnTo>
                  <a:lnTo>
                    <a:pt x="3968851" y="281444"/>
                  </a:lnTo>
                  <a:lnTo>
                    <a:pt x="3968851" y="0"/>
                  </a:lnTo>
                  <a:close/>
                </a:path>
              </a:pathLst>
            </a:custGeom>
            <a:solidFill>
              <a:srgbClr val="33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9260" y="4670337"/>
              <a:ext cx="78968" cy="911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9260" y="4963092"/>
              <a:ext cx="78968" cy="911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9260" y="5248776"/>
              <a:ext cx="78968" cy="911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9260" y="5541531"/>
              <a:ext cx="78968" cy="9117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9260" y="5831428"/>
              <a:ext cx="78968" cy="9117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9260" y="6124183"/>
              <a:ext cx="78968" cy="9117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9260" y="6409867"/>
              <a:ext cx="78968" cy="9117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4837" y="4670337"/>
              <a:ext cx="78968" cy="9117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4837" y="4963092"/>
              <a:ext cx="78968" cy="9117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4837" y="5248776"/>
              <a:ext cx="78968" cy="9117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4837" y="5541531"/>
              <a:ext cx="78968" cy="9117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74837" y="5831428"/>
              <a:ext cx="78968" cy="9117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4837" y="6124183"/>
              <a:ext cx="78968" cy="9117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4837" y="6409867"/>
              <a:ext cx="78968" cy="9117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89314" y="4670337"/>
              <a:ext cx="78968" cy="911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89314" y="4963092"/>
              <a:ext cx="78968" cy="9117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89314" y="5248776"/>
              <a:ext cx="78968" cy="9117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89314" y="5541531"/>
              <a:ext cx="78968" cy="9117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89314" y="5831428"/>
              <a:ext cx="78968" cy="9117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89314" y="6124183"/>
              <a:ext cx="78968" cy="9117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89314" y="6409867"/>
              <a:ext cx="78968" cy="9117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04892" y="4670337"/>
              <a:ext cx="78968" cy="9117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04892" y="4963092"/>
              <a:ext cx="78968" cy="9117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04892" y="5248776"/>
              <a:ext cx="78968" cy="9117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04892" y="5541531"/>
              <a:ext cx="78968" cy="9117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04892" y="5831428"/>
              <a:ext cx="78968" cy="9117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04892" y="6124183"/>
              <a:ext cx="78968" cy="9117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04892" y="6409867"/>
              <a:ext cx="78968" cy="9117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6176" y="4670337"/>
              <a:ext cx="78968" cy="9117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6176" y="4963092"/>
              <a:ext cx="78968" cy="9117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6176" y="5248776"/>
              <a:ext cx="78968" cy="9117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6176" y="5541531"/>
              <a:ext cx="78968" cy="9117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16176" y="5831428"/>
              <a:ext cx="78968" cy="9117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6176" y="6124183"/>
              <a:ext cx="78968" cy="9117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6176" y="6409867"/>
              <a:ext cx="78968" cy="9117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1755" y="4670337"/>
              <a:ext cx="78968" cy="9117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1755" y="4963092"/>
              <a:ext cx="78968" cy="9117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1755" y="5248776"/>
              <a:ext cx="78968" cy="9117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1755" y="5541531"/>
              <a:ext cx="78968" cy="9117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1755" y="5831428"/>
              <a:ext cx="78968" cy="9117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1755" y="6124183"/>
              <a:ext cx="78968" cy="9117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1755" y="6409867"/>
              <a:ext cx="78968" cy="9117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46231" y="4670337"/>
              <a:ext cx="78968" cy="9117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46231" y="4963092"/>
              <a:ext cx="78968" cy="9117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46231" y="5248776"/>
              <a:ext cx="78968" cy="9117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46231" y="5541531"/>
              <a:ext cx="78968" cy="9117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46231" y="5831428"/>
              <a:ext cx="78968" cy="9117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46231" y="6124183"/>
              <a:ext cx="78968" cy="9117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46231" y="6409867"/>
              <a:ext cx="78968" cy="9117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61808" y="4670337"/>
              <a:ext cx="78968" cy="9117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61808" y="4963092"/>
              <a:ext cx="78968" cy="9117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61808" y="5248776"/>
              <a:ext cx="78968" cy="9117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61808" y="5541531"/>
              <a:ext cx="78968" cy="9117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61808" y="5831428"/>
              <a:ext cx="78968" cy="9117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61808" y="6124183"/>
              <a:ext cx="78968" cy="9117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61808" y="6409867"/>
              <a:ext cx="78968" cy="9117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90365" y="4670339"/>
              <a:ext cx="78968" cy="9117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90365" y="4963096"/>
              <a:ext cx="78968" cy="9117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90365" y="5248778"/>
              <a:ext cx="78968" cy="91173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90365" y="5541534"/>
              <a:ext cx="78968" cy="9117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90365" y="5831433"/>
              <a:ext cx="78968" cy="9117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90365" y="6124190"/>
              <a:ext cx="78968" cy="9117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90365" y="6409871"/>
              <a:ext cx="78968" cy="91173"/>
            </a:xfrm>
            <a:prstGeom prst="rect">
              <a:avLst/>
            </a:prstGeom>
          </p:spPr>
        </p:pic>
      </p:grpSp>
      <p:pic>
        <p:nvPicPr>
          <p:cNvPr id="1026" name="Picture 2" descr="Charlotte, NC">
            <a:extLst>
              <a:ext uri="{FF2B5EF4-FFF2-40B4-BE49-F238E27FC236}">
                <a16:creationId xmlns:a16="http://schemas.microsoft.com/office/drawing/2014/main" id="{5FAC7E54-E919-B9F1-7A0C-26D02D7C4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64608"/>
            <a:ext cx="7772400" cy="60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ject 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7772399" cy="6380340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14604" y="8841613"/>
            <a:ext cx="328612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230" marR="307975" algn="ctr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Verdana"/>
                <a:cs typeface="Verdana"/>
              </a:rPr>
              <a:t>Local Cities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top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U.S.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market 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list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claiming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home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endParaRPr sz="14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400" spc="-120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r>
              <a:rPr sz="14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sz="14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Arial Black"/>
                <a:cs typeface="Arial Black"/>
              </a:rPr>
              <a:t>Top</a:t>
            </a:r>
            <a:r>
              <a:rPr sz="14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Arial Black"/>
                <a:cs typeface="Arial Black"/>
              </a:rPr>
              <a:t>30</a:t>
            </a:r>
            <a:r>
              <a:rPr sz="14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Black"/>
                <a:cs typeface="Arial Black"/>
              </a:rPr>
              <a:t>NIH-</a:t>
            </a:r>
            <a:r>
              <a:rPr sz="1400" dirty="0">
                <a:solidFill>
                  <a:srgbClr val="FFFFFF"/>
                </a:solidFill>
                <a:latin typeface="Arial Black"/>
                <a:cs typeface="Arial Black"/>
              </a:rPr>
              <a:t>funded</a:t>
            </a:r>
            <a:r>
              <a:rPr sz="14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Black"/>
                <a:cs typeface="Arial Black"/>
              </a:rPr>
              <a:t>institutions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9790" y="8866505"/>
            <a:ext cx="278701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solidFill>
                  <a:srgbClr val="FFFFFF"/>
                </a:solidFill>
                <a:latin typeface="Arial Black"/>
                <a:cs typeface="Arial Black"/>
              </a:rPr>
              <a:t>$6.4B</a:t>
            </a:r>
            <a:r>
              <a:rPr sz="14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Arial Black"/>
                <a:cs typeface="Arial Black"/>
              </a:rPr>
              <a:t>total</a:t>
            </a:r>
            <a:r>
              <a:rPr sz="14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Black"/>
                <a:cs typeface="Arial Black"/>
              </a:rPr>
              <a:t>biomanufacturing </a:t>
            </a:r>
            <a:r>
              <a:rPr sz="1400" spc="-40" dirty="0">
                <a:solidFill>
                  <a:srgbClr val="FFFFFF"/>
                </a:solidFill>
                <a:latin typeface="Arial Black"/>
                <a:cs typeface="Arial Black"/>
              </a:rPr>
              <a:t>investments</a:t>
            </a:r>
            <a:r>
              <a:rPr sz="1400" spc="-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-US" sz="1400" spc="-25" dirty="0">
                <a:solidFill>
                  <a:srgbClr val="FFFFFF"/>
                </a:solidFill>
                <a:latin typeface="Verdana"/>
                <a:cs typeface="Verdana"/>
              </a:rPr>
              <a:t>local cities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since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2018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6580" y="5681567"/>
            <a:ext cx="24530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245" marR="5080" indent="-170180">
              <a:lnSpc>
                <a:spcPct val="100000"/>
              </a:lnSpc>
              <a:spcBef>
                <a:spcPts val="100"/>
              </a:spcBef>
            </a:pPr>
            <a:r>
              <a:rPr sz="1400" spc="50" dirty="0">
                <a:solidFill>
                  <a:srgbClr val="FFFFFF"/>
                </a:solidFill>
                <a:latin typeface="Lucida Sans"/>
                <a:cs typeface="Lucida Sans"/>
              </a:rPr>
              <a:t>More</a:t>
            </a:r>
            <a:r>
              <a:rPr sz="14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Lucida Sans"/>
                <a:cs typeface="Lucida Sans"/>
              </a:rPr>
              <a:t>than</a:t>
            </a:r>
            <a:r>
              <a:rPr sz="14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dirty="0">
                <a:solidFill>
                  <a:srgbClr val="FFFFFF"/>
                </a:solidFill>
                <a:latin typeface="Arial Black"/>
                <a:cs typeface="Arial Black"/>
              </a:rPr>
              <a:t>600</a:t>
            </a:r>
            <a:r>
              <a:rPr sz="14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Arial Black"/>
                <a:cs typeface="Arial Black"/>
              </a:rPr>
              <a:t>life</a:t>
            </a:r>
            <a:r>
              <a:rPr sz="14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Arial Black"/>
                <a:cs typeface="Arial Black"/>
              </a:rPr>
              <a:t>science </a:t>
            </a:r>
            <a:r>
              <a:rPr sz="1400" spc="-40" dirty="0">
                <a:solidFill>
                  <a:srgbClr val="FFFFFF"/>
                </a:solidFill>
                <a:latin typeface="Arial Black"/>
                <a:cs typeface="Arial Black"/>
              </a:rPr>
              <a:t>companies</a:t>
            </a:r>
            <a:r>
              <a:rPr sz="1400" spc="-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14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Lucida Sans"/>
                <a:cs typeface="Lucida Sans"/>
              </a:rPr>
              <a:t>state</a:t>
            </a:r>
            <a:endParaRPr sz="1400">
              <a:latin typeface="Lucida Sans"/>
              <a:cs typeface="Lucida San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90110" y="4356336"/>
            <a:ext cx="1306195" cy="989330"/>
            <a:chOff x="1290110" y="4356336"/>
            <a:chExt cx="1306195" cy="989330"/>
          </a:xfrm>
        </p:grpSpPr>
        <p:sp>
          <p:nvSpPr>
            <p:cNvPr id="6" name="object 6"/>
            <p:cNvSpPr/>
            <p:nvPr/>
          </p:nvSpPr>
          <p:spPr>
            <a:xfrm>
              <a:off x="1290104" y="4356340"/>
              <a:ext cx="1306195" cy="989330"/>
            </a:xfrm>
            <a:custGeom>
              <a:avLst/>
              <a:gdLst/>
              <a:ahLst/>
              <a:cxnLst/>
              <a:rect l="l" t="t" r="r" b="b"/>
              <a:pathLst>
                <a:path w="1306195" h="989329">
                  <a:moveTo>
                    <a:pt x="265391" y="732624"/>
                  </a:moveTo>
                  <a:lnTo>
                    <a:pt x="154584" y="732624"/>
                  </a:lnTo>
                  <a:lnTo>
                    <a:pt x="154584" y="788581"/>
                  </a:lnTo>
                  <a:lnTo>
                    <a:pt x="265391" y="788581"/>
                  </a:lnTo>
                  <a:lnTo>
                    <a:pt x="265391" y="732624"/>
                  </a:lnTo>
                  <a:close/>
                </a:path>
                <a:path w="1306195" h="989329">
                  <a:moveTo>
                    <a:pt x="265391" y="534619"/>
                  </a:moveTo>
                  <a:lnTo>
                    <a:pt x="154584" y="534619"/>
                  </a:lnTo>
                  <a:lnTo>
                    <a:pt x="154584" y="590575"/>
                  </a:lnTo>
                  <a:lnTo>
                    <a:pt x="265391" y="590575"/>
                  </a:lnTo>
                  <a:lnTo>
                    <a:pt x="265391" y="534619"/>
                  </a:lnTo>
                  <a:close/>
                </a:path>
                <a:path w="1306195" h="989329">
                  <a:moveTo>
                    <a:pt x="331774" y="395414"/>
                  </a:moveTo>
                  <a:lnTo>
                    <a:pt x="23660" y="395414"/>
                  </a:lnTo>
                  <a:lnTo>
                    <a:pt x="14452" y="397611"/>
                  </a:lnTo>
                  <a:lnTo>
                    <a:pt x="6934" y="403606"/>
                  </a:lnTo>
                  <a:lnTo>
                    <a:pt x="1854" y="412496"/>
                  </a:lnTo>
                  <a:lnTo>
                    <a:pt x="0" y="423392"/>
                  </a:lnTo>
                  <a:lnTo>
                    <a:pt x="0" y="961250"/>
                  </a:lnTo>
                  <a:lnTo>
                    <a:pt x="1854" y="972146"/>
                  </a:lnTo>
                  <a:lnTo>
                    <a:pt x="6934" y="981036"/>
                  </a:lnTo>
                  <a:lnTo>
                    <a:pt x="14452" y="987031"/>
                  </a:lnTo>
                  <a:lnTo>
                    <a:pt x="23660" y="989228"/>
                  </a:lnTo>
                  <a:lnTo>
                    <a:pt x="331774" y="989228"/>
                  </a:lnTo>
                  <a:lnTo>
                    <a:pt x="331774" y="933272"/>
                  </a:lnTo>
                  <a:lnTo>
                    <a:pt x="47320" y="933272"/>
                  </a:lnTo>
                  <a:lnTo>
                    <a:pt x="47320" y="451370"/>
                  </a:lnTo>
                  <a:lnTo>
                    <a:pt x="331774" y="451370"/>
                  </a:lnTo>
                  <a:lnTo>
                    <a:pt x="331774" y="395414"/>
                  </a:lnTo>
                  <a:close/>
                </a:path>
                <a:path w="1306195" h="989329">
                  <a:moveTo>
                    <a:pt x="616508" y="333921"/>
                  </a:moveTo>
                  <a:lnTo>
                    <a:pt x="505701" y="333921"/>
                  </a:lnTo>
                  <a:lnTo>
                    <a:pt x="505701" y="389877"/>
                  </a:lnTo>
                  <a:lnTo>
                    <a:pt x="616508" y="389877"/>
                  </a:lnTo>
                  <a:lnTo>
                    <a:pt x="616508" y="333921"/>
                  </a:lnTo>
                  <a:close/>
                </a:path>
                <a:path w="1306195" h="989329">
                  <a:moveTo>
                    <a:pt x="616508" y="151155"/>
                  </a:moveTo>
                  <a:lnTo>
                    <a:pt x="505701" y="151155"/>
                  </a:lnTo>
                  <a:lnTo>
                    <a:pt x="505701" y="207111"/>
                  </a:lnTo>
                  <a:lnTo>
                    <a:pt x="616508" y="207111"/>
                  </a:lnTo>
                  <a:lnTo>
                    <a:pt x="616508" y="151155"/>
                  </a:lnTo>
                  <a:close/>
                </a:path>
                <a:path w="1306195" h="989329">
                  <a:moveTo>
                    <a:pt x="801408" y="333921"/>
                  </a:moveTo>
                  <a:lnTo>
                    <a:pt x="690600" y="333921"/>
                  </a:lnTo>
                  <a:lnTo>
                    <a:pt x="690600" y="389877"/>
                  </a:lnTo>
                  <a:lnTo>
                    <a:pt x="801408" y="389877"/>
                  </a:lnTo>
                  <a:lnTo>
                    <a:pt x="801408" y="333921"/>
                  </a:lnTo>
                  <a:close/>
                </a:path>
                <a:path w="1306195" h="989329">
                  <a:moveTo>
                    <a:pt x="801408" y="151155"/>
                  </a:moveTo>
                  <a:lnTo>
                    <a:pt x="690600" y="151155"/>
                  </a:lnTo>
                  <a:lnTo>
                    <a:pt x="690600" y="207111"/>
                  </a:lnTo>
                  <a:lnTo>
                    <a:pt x="801408" y="207111"/>
                  </a:lnTo>
                  <a:lnTo>
                    <a:pt x="801408" y="151155"/>
                  </a:lnTo>
                  <a:close/>
                </a:path>
                <a:path w="1306195" h="989329">
                  <a:moveTo>
                    <a:pt x="932815" y="27978"/>
                  </a:moveTo>
                  <a:lnTo>
                    <a:pt x="930960" y="17094"/>
                  </a:lnTo>
                  <a:lnTo>
                    <a:pt x="925880" y="8204"/>
                  </a:lnTo>
                  <a:lnTo>
                    <a:pt x="918362" y="2197"/>
                  </a:lnTo>
                  <a:lnTo>
                    <a:pt x="909154" y="0"/>
                  </a:lnTo>
                  <a:lnTo>
                    <a:pt x="885507" y="0"/>
                  </a:lnTo>
                  <a:lnTo>
                    <a:pt x="885507" y="55956"/>
                  </a:lnTo>
                  <a:lnTo>
                    <a:pt x="885507" y="489877"/>
                  </a:lnTo>
                  <a:lnTo>
                    <a:pt x="872185" y="480872"/>
                  </a:lnTo>
                  <a:lnTo>
                    <a:pt x="851763" y="476719"/>
                  </a:lnTo>
                  <a:lnTo>
                    <a:pt x="454228" y="476719"/>
                  </a:lnTo>
                  <a:lnTo>
                    <a:pt x="433793" y="480872"/>
                  </a:lnTo>
                  <a:lnTo>
                    <a:pt x="423557" y="487794"/>
                  </a:lnTo>
                  <a:lnTo>
                    <a:pt x="423557" y="55956"/>
                  </a:lnTo>
                  <a:lnTo>
                    <a:pt x="885507" y="55956"/>
                  </a:lnTo>
                  <a:lnTo>
                    <a:pt x="885507" y="0"/>
                  </a:lnTo>
                  <a:lnTo>
                    <a:pt x="399897" y="0"/>
                  </a:lnTo>
                  <a:lnTo>
                    <a:pt x="390690" y="2197"/>
                  </a:lnTo>
                  <a:lnTo>
                    <a:pt x="383171" y="8204"/>
                  </a:lnTo>
                  <a:lnTo>
                    <a:pt x="378091" y="17094"/>
                  </a:lnTo>
                  <a:lnTo>
                    <a:pt x="376237" y="27978"/>
                  </a:lnTo>
                  <a:lnTo>
                    <a:pt x="376237" y="961250"/>
                  </a:lnTo>
                  <a:lnTo>
                    <a:pt x="378091" y="972146"/>
                  </a:lnTo>
                  <a:lnTo>
                    <a:pt x="383171" y="981036"/>
                  </a:lnTo>
                  <a:lnTo>
                    <a:pt x="390690" y="987031"/>
                  </a:lnTo>
                  <a:lnTo>
                    <a:pt x="399897" y="989228"/>
                  </a:lnTo>
                  <a:lnTo>
                    <a:pt x="909154" y="989228"/>
                  </a:lnTo>
                  <a:lnTo>
                    <a:pt x="918362" y="987031"/>
                  </a:lnTo>
                  <a:lnTo>
                    <a:pt x="925880" y="981036"/>
                  </a:lnTo>
                  <a:lnTo>
                    <a:pt x="930960" y="972146"/>
                  </a:lnTo>
                  <a:lnTo>
                    <a:pt x="932815" y="961250"/>
                  </a:lnTo>
                  <a:lnTo>
                    <a:pt x="932815" y="933272"/>
                  </a:lnTo>
                  <a:lnTo>
                    <a:pt x="932815" y="55956"/>
                  </a:lnTo>
                  <a:lnTo>
                    <a:pt x="932815" y="27978"/>
                  </a:lnTo>
                  <a:close/>
                </a:path>
                <a:path w="1306195" h="989329">
                  <a:moveTo>
                    <a:pt x="1148245" y="732624"/>
                  </a:moveTo>
                  <a:lnTo>
                    <a:pt x="1037437" y="732624"/>
                  </a:lnTo>
                  <a:lnTo>
                    <a:pt x="1037437" y="788581"/>
                  </a:lnTo>
                  <a:lnTo>
                    <a:pt x="1148245" y="788581"/>
                  </a:lnTo>
                  <a:lnTo>
                    <a:pt x="1148245" y="732624"/>
                  </a:lnTo>
                  <a:close/>
                </a:path>
                <a:path w="1306195" h="989329">
                  <a:moveTo>
                    <a:pt x="1148245" y="534619"/>
                  </a:moveTo>
                  <a:lnTo>
                    <a:pt x="1037437" y="534619"/>
                  </a:lnTo>
                  <a:lnTo>
                    <a:pt x="1037437" y="590575"/>
                  </a:lnTo>
                  <a:lnTo>
                    <a:pt x="1148245" y="590575"/>
                  </a:lnTo>
                  <a:lnTo>
                    <a:pt x="1148245" y="534619"/>
                  </a:lnTo>
                  <a:close/>
                </a:path>
                <a:path w="1306195" h="989329">
                  <a:moveTo>
                    <a:pt x="1305979" y="423392"/>
                  </a:moveTo>
                  <a:lnTo>
                    <a:pt x="1304124" y="412496"/>
                  </a:lnTo>
                  <a:lnTo>
                    <a:pt x="1299057" y="403606"/>
                  </a:lnTo>
                  <a:lnTo>
                    <a:pt x="1291526" y="397611"/>
                  </a:lnTo>
                  <a:lnTo>
                    <a:pt x="1282319" y="395414"/>
                  </a:lnTo>
                  <a:lnTo>
                    <a:pt x="976426" y="395414"/>
                  </a:lnTo>
                  <a:lnTo>
                    <a:pt x="976426" y="451370"/>
                  </a:lnTo>
                  <a:lnTo>
                    <a:pt x="1258658" y="451370"/>
                  </a:lnTo>
                  <a:lnTo>
                    <a:pt x="1258658" y="933272"/>
                  </a:lnTo>
                  <a:lnTo>
                    <a:pt x="976426" y="933272"/>
                  </a:lnTo>
                  <a:lnTo>
                    <a:pt x="976426" y="989228"/>
                  </a:lnTo>
                  <a:lnTo>
                    <a:pt x="1282319" y="989228"/>
                  </a:lnTo>
                  <a:lnTo>
                    <a:pt x="1291526" y="987031"/>
                  </a:lnTo>
                  <a:lnTo>
                    <a:pt x="1299057" y="981036"/>
                  </a:lnTo>
                  <a:lnTo>
                    <a:pt x="1304124" y="972146"/>
                  </a:lnTo>
                  <a:lnTo>
                    <a:pt x="1305979" y="961250"/>
                  </a:lnTo>
                  <a:lnTo>
                    <a:pt x="1305979" y="4233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91941" y="5033284"/>
              <a:ext cx="98405" cy="9839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50822" y="4892166"/>
              <a:ext cx="384810" cy="384810"/>
            </a:xfrm>
            <a:custGeom>
              <a:avLst/>
              <a:gdLst/>
              <a:ahLst/>
              <a:cxnLst/>
              <a:rect l="l" t="t" r="r" b="b"/>
              <a:pathLst>
                <a:path w="384810" h="384810">
                  <a:moveTo>
                    <a:pt x="384543" y="85991"/>
                  </a:moveTo>
                  <a:lnTo>
                    <a:pt x="381444" y="48552"/>
                  </a:lnTo>
                  <a:lnTo>
                    <a:pt x="368681" y="26530"/>
                  </a:lnTo>
                  <a:lnTo>
                    <a:pt x="364769" y="19773"/>
                  </a:lnTo>
                  <a:lnTo>
                    <a:pt x="358000" y="15862"/>
                  </a:lnTo>
                  <a:lnTo>
                    <a:pt x="358000" y="64668"/>
                  </a:lnTo>
                  <a:lnTo>
                    <a:pt x="355384" y="103022"/>
                  </a:lnTo>
                  <a:lnTo>
                    <a:pt x="338023" y="150228"/>
                  </a:lnTo>
                  <a:lnTo>
                    <a:pt x="327291" y="167741"/>
                  </a:lnTo>
                  <a:lnTo>
                    <a:pt x="320230" y="157060"/>
                  </a:lnTo>
                  <a:lnTo>
                    <a:pt x="312267" y="148018"/>
                  </a:lnTo>
                  <a:lnTo>
                    <a:pt x="312267" y="192265"/>
                  </a:lnTo>
                  <a:lnTo>
                    <a:pt x="305676" y="203022"/>
                  </a:lnTo>
                  <a:lnTo>
                    <a:pt x="258140" y="258152"/>
                  </a:lnTo>
                  <a:lnTo>
                    <a:pt x="203009" y="305689"/>
                  </a:lnTo>
                  <a:lnTo>
                    <a:pt x="192252" y="312280"/>
                  </a:lnTo>
                  <a:lnTo>
                    <a:pt x="181521" y="305701"/>
                  </a:lnTo>
                  <a:lnTo>
                    <a:pt x="167728" y="293814"/>
                  </a:lnTo>
                  <a:lnTo>
                    <a:pt x="167728" y="327304"/>
                  </a:lnTo>
                  <a:lnTo>
                    <a:pt x="150215" y="338035"/>
                  </a:lnTo>
                  <a:lnTo>
                    <a:pt x="103009" y="355396"/>
                  </a:lnTo>
                  <a:lnTo>
                    <a:pt x="64668" y="358013"/>
                  </a:lnTo>
                  <a:lnTo>
                    <a:pt x="38430" y="346113"/>
                  </a:lnTo>
                  <a:lnTo>
                    <a:pt x="26530" y="319874"/>
                  </a:lnTo>
                  <a:lnTo>
                    <a:pt x="29146" y="281533"/>
                  </a:lnTo>
                  <a:lnTo>
                    <a:pt x="46507" y="234327"/>
                  </a:lnTo>
                  <a:lnTo>
                    <a:pt x="57238" y="216801"/>
                  </a:lnTo>
                  <a:lnTo>
                    <a:pt x="64325" y="227495"/>
                  </a:lnTo>
                  <a:lnTo>
                    <a:pt x="107721" y="276821"/>
                  </a:lnTo>
                  <a:lnTo>
                    <a:pt x="157048" y="320230"/>
                  </a:lnTo>
                  <a:lnTo>
                    <a:pt x="167728" y="327304"/>
                  </a:lnTo>
                  <a:lnTo>
                    <a:pt x="167728" y="293814"/>
                  </a:lnTo>
                  <a:lnTo>
                    <a:pt x="126390" y="258152"/>
                  </a:lnTo>
                  <a:lnTo>
                    <a:pt x="78854" y="203034"/>
                  </a:lnTo>
                  <a:lnTo>
                    <a:pt x="72250" y="192278"/>
                  </a:lnTo>
                  <a:lnTo>
                    <a:pt x="78841" y="181521"/>
                  </a:lnTo>
                  <a:lnTo>
                    <a:pt x="126377" y="126390"/>
                  </a:lnTo>
                  <a:lnTo>
                    <a:pt x="181508" y="78854"/>
                  </a:lnTo>
                  <a:lnTo>
                    <a:pt x="192265" y="72275"/>
                  </a:lnTo>
                  <a:lnTo>
                    <a:pt x="203034" y="78854"/>
                  </a:lnTo>
                  <a:lnTo>
                    <a:pt x="258165" y="126390"/>
                  </a:lnTo>
                  <a:lnTo>
                    <a:pt x="305701" y="181521"/>
                  </a:lnTo>
                  <a:lnTo>
                    <a:pt x="312267" y="192265"/>
                  </a:lnTo>
                  <a:lnTo>
                    <a:pt x="312267" y="148018"/>
                  </a:lnTo>
                  <a:lnTo>
                    <a:pt x="276834" y="107721"/>
                  </a:lnTo>
                  <a:lnTo>
                    <a:pt x="227495" y="64325"/>
                  </a:lnTo>
                  <a:lnTo>
                    <a:pt x="216789" y="57251"/>
                  </a:lnTo>
                  <a:lnTo>
                    <a:pt x="234315" y="46520"/>
                  </a:lnTo>
                  <a:lnTo>
                    <a:pt x="281520" y="29146"/>
                  </a:lnTo>
                  <a:lnTo>
                    <a:pt x="319874" y="26530"/>
                  </a:lnTo>
                  <a:lnTo>
                    <a:pt x="346100" y="38442"/>
                  </a:lnTo>
                  <a:lnTo>
                    <a:pt x="358000" y="64668"/>
                  </a:lnTo>
                  <a:lnTo>
                    <a:pt x="358000" y="15862"/>
                  </a:lnTo>
                  <a:lnTo>
                    <a:pt x="335991" y="3111"/>
                  </a:lnTo>
                  <a:lnTo>
                    <a:pt x="298551" y="0"/>
                  </a:lnTo>
                  <a:lnTo>
                    <a:pt x="254736" y="9690"/>
                  </a:lnTo>
                  <a:lnTo>
                    <a:pt x="206819" y="31394"/>
                  </a:lnTo>
                  <a:lnTo>
                    <a:pt x="192265" y="41021"/>
                  </a:lnTo>
                  <a:lnTo>
                    <a:pt x="177723" y="31394"/>
                  </a:lnTo>
                  <a:lnTo>
                    <a:pt x="167741" y="26885"/>
                  </a:lnTo>
                  <a:lnTo>
                    <a:pt x="167741" y="57251"/>
                  </a:lnTo>
                  <a:lnTo>
                    <a:pt x="157048" y="64325"/>
                  </a:lnTo>
                  <a:lnTo>
                    <a:pt x="107708" y="107721"/>
                  </a:lnTo>
                  <a:lnTo>
                    <a:pt x="64312" y="157060"/>
                  </a:lnTo>
                  <a:lnTo>
                    <a:pt x="57238" y="167754"/>
                  </a:lnTo>
                  <a:lnTo>
                    <a:pt x="46507" y="150228"/>
                  </a:lnTo>
                  <a:lnTo>
                    <a:pt x="29146" y="103035"/>
                  </a:lnTo>
                  <a:lnTo>
                    <a:pt x="26530" y="64681"/>
                  </a:lnTo>
                  <a:lnTo>
                    <a:pt x="38442" y="38442"/>
                  </a:lnTo>
                  <a:lnTo>
                    <a:pt x="64668" y="26543"/>
                  </a:lnTo>
                  <a:lnTo>
                    <a:pt x="103022" y="29159"/>
                  </a:lnTo>
                  <a:lnTo>
                    <a:pt x="150228" y="46520"/>
                  </a:lnTo>
                  <a:lnTo>
                    <a:pt x="167741" y="57251"/>
                  </a:lnTo>
                  <a:lnTo>
                    <a:pt x="167741" y="26885"/>
                  </a:lnTo>
                  <a:lnTo>
                    <a:pt x="167005" y="26543"/>
                  </a:lnTo>
                  <a:lnTo>
                    <a:pt x="129806" y="9690"/>
                  </a:lnTo>
                  <a:lnTo>
                    <a:pt x="85991" y="0"/>
                  </a:lnTo>
                  <a:lnTo>
                    <a:pt x="48552" y="3098"/>
                  </a:lnTo>
                  <a:lnTo>
                    <a:pt x="19761" y="19761"/>
                  </a:lnTo>
                  <a:lnTo>
                    <a:pt x="3098" y="48552"/>
                  </a:lnTo>
                  <a:lnTo>
                    <a:pt x="0" y="85991"/>
                  </a:lnTo>
                  <a:lnTo>
                    <a:pt x="9690" y="129806"/>
                  </a:lnTo>
                  <a:lnTo>
                    <a:pt x="31381" y="177736"/>
                  </a:lnTo>
                  <a:lnTo>
                    <a:pt x="40995" y="192278"/>
                  </a:lnTo>
                  <a:lnTo>
                    <a:pt x="31381" y="206819"/>
                  </a:lnTo>
                  <a:lnTo>
                    <a:pt x="9677" y="254749"/>
                  </a:lnTo>
                  <a:lnTo>
                    <a:pt x="0" y="298564"/>
                  </a:lnTo>
                  <a:lnTo>
                    <a:pt x="3098" y="335991"/>
                  </a:lnTo>
                  <a:lnTo>
                    <a:pt x="19761" y="364782"/>
                  </a:lnTo>
                  <a:lnTo>
                    <a:pt x="48552" y="381444"/>
                  </a:lnTo>
                  <a:lnTo>
                    <a:pt x="85991" y="384556"/>
                  </a:lnTo>
                  <a:lnTo>
                    <a:pt x="129806" y="374865"/>
                  </a:lnTo>
                  <a:lnTo>
                    <a:pt x="167017" y="358013"/>
                  </a:lnTo>
                  <a:lnTo>
                    <a:pt x="177723" y="353161"/>
                  </a:lnTo>
                  <a:lnTo>
                    <a:pt x="192265" y="343535"/>
                  </a:lnTo>
                  <a:lnTo>
                    <a:pt x="206819" y="353161"/>
                  </a:lnTo>
                  <a:lnTo>
                    <a:pt x="254736" y="374865"/>
                  </a:lnTo>
                  <a:lnTo>
                    <a:pt x="298551" y="384556"/>
                  </a:lnTo>
                  <a:lnTo>
                    <a:pt x="335991" y="381457"/>
                  </a:lnTo>
                  <a:lnTo>
                    <a:pt x="364782" y="364782"/>
                  </a:lnTo>
                  <a:lnTo>
                    <a:pt x="368706" y="358013"/>
                  </a:lnTo>
                  <a:lnTo>
                    <a:pt x="381444" y="336003"/>
                  </a:lnTo>
                  <a:lnTo>
                    <a:pt x="384543" y="298564"/>
                  </a:lnTo>
                  <a:lnTo>
                    <a:pt x="374865" y="254749"/>
                  </a:lnTo>
                  <a:lnTo>
                    <a:pt x="358013" y="217538"/>
                  </a:lnTo>
                  <a:lnTo>
                    <a:pt x="358013" y="319874"/>
                  </a:lnTo>
                  <a:lnTo>
                    <a:pt x="346100" y="346100"/>
                  </a:lnTo>
                  <a:lnTo>
                    <a:pt x="319862" y="358013"/>
                  </a:lnTo>
                  <a:lnTo>
                    <a:pt x="281520" y="355396"/>
                  </a:lnTo>
                  <a:lnTo>
                    <a:pt x="234315" y="338035"/>
                  </a:lnTo>
                  <a:lnTo>
                    <a:pt x="216789" y="327317"/>
                  </a:lnTo>
                  <a:lnTo>
                    <a:pt x="227482" y="320230"/>
                  </a:lnTo>
                  <a:lnTo>
                    <a:pt x="276821" y="276834"/>
                  </a:lnTo>
                  <a:lnTo>
                    <a:pt x="320217" y="227495"/>
                  </a:lnTo>
                  <a:lnTo>
                    <a:pt x="327291" y="216801"/>
                  </a:lnTo>
                  <a:lnTo>
                    <a:pt x="338035" y="234315"/>
                  </a:lnTo>
                  <a:lnTo>
                    <a:pt x="355396" y="281520"/>
                  </a:lnTo>
                  <a:lnTo>
                    <a:pt x="358013" y="319874"/>
                  </a:lnTo>
                  <a:lnTo>
                    <a:pt x="358013" y="217538"/>
                  </a:lnTo>
                  <a:lnTo>
                    <a:pt x="353161" y="206819"/>
                  </a:lnTo>
                  <a:lnTo>
                    <a:pt x="343522" y="192278"/>
                  </a:lnTo>
                  <a:lnTo>
                    <a:pt x="353161" y="177723"/>
                  </a:lnTo>
                  <a:lnTo>
                    <a:pt x="374853" y="129806"/>
                  </a:lnTo>
                  <a:lnTo>
                    <a:pt x="384543" y="85991"/>
                  </a:lnTo>
                  <a:close/>
                </a:path>
              </a:pathLst>
            </a:custGeom>
            <a:solidFill>
              <a:srgbClr val="298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501717" y="3864859"/>
            <a:ext cx="9925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85" dirty="0">
                <a:solidFill>
                  <a:srgbClr val="FFFFFF"/>
                </a:solidFill>
                <a:latin typeface="Arial Black"/>
                <a:cs typeface="Arial Black"/>
              </a:rPr>
              <a:t>600+</a:t>
            </a:r>
            <a:endParaRPr sz="3000">
              <a:latin typeface="Arial Black"/>
              <a:cs typeface="Arial Blac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4902"/>
            <a:ext cx="7772400" cy="8616950"/>
            <a:chOff x="0" y="4902"/>
            <a:chExt cx="7772400" cy="8616950"/>
          </a:xfrm>
        </p:grpSpPr>
        <p:sp>
          <p:nvSpPr>
            <p:cNvPr id="11" name="object 11"/>
            <p:cNvSpPr/>
            <p:nvPr/>
          </p:nvSpPr>
          <p:spPr>
            <a:xfrm>
              <a:off x="5165463" y="8087656"/>
              <a:ext cx="1199515" cy="507365"/>
            </a:xfrm>
            <a:custGeom>
              <a:avLst/>
              <a:gdLst/>
              <a:ahLst/>
              <a:cxnLst/>
              <a:rect l="l" t="t" r="r" b="b"/>
              <a:pathLst>
                <a:path w="1199514" h="507365">
                  <a:moveTo>
                    <a:pt x="861287" y="349872"/>
                  </a:moveTo>
                  <a:lnTo>
                    <a:pt x="815760" y="345660"/>
                  </a:lnTo>
                  <a:lnTo>
                    <a:pt x="768675" y="342688"/>
                  </a:lnTo>
                  <a:lnTo>
                    <a:pt x="720124" y="340883"/>
                  </a:lnTo>
                  <a:lnTo>
                    <a:pt x="670198" y="340171"/>
                  </a:lnTo>
                  <a:lnTo>
                    <a:pt x="618989" y="340480"/>
                  </a:lnTo>
                  <a:lnTo>
                    <a:pt x="566589" y="341737"/>
                  </a:lnTo>
                  <a:lnTo>
                    <a:pt x="513090" y="343870"/>
                  </a:lnTo>
                  <a:lnTo>
                    <a:pt x="458582" y="346804"/>
                  </a:lnTo>
                  <a:lnTo>
                    <a:pt x="403159" y="350469"/>
                  </a:lnTo>
                  <a:lnTo>
                    <a:pt x="382278" y="349927"/>
                  </a:lnTo>
                  <a:lnTo>
                    <a:pt x="343082" y="337142"/>
                  </a:lnTo>
                  <a:lnTo>
                    <a:pt x="9358" y="58724"/>
                  </a:lnTo>
                  <a:lnTo>
                    <a:pt x="0" y="35564"/>
                  </a:lnTo>
                  <a:lnTo>
                    <a:pt x="4127" y="23800"/>
                  </a:lnTo>
                  <a:lnTo>
                    <a:pt x="13892" y="15138"/>
                  </a:lnTo>
                  <a:lnTo>
                    <a:pt x="14349" y="14897"/>
                  </a:lnTo>
                  <a:lnTo>
                    <a:pt x="14819" y="14668"/>
                  </a:lnTo>
                  <a:lnTo>
                    <a:pt x="15289" y="14439"/>
                  </a:lnTo>
                  <a:lnTo>
                    <a:pt x="60028" y="344"/>
                  </a:lnTo>
                  <a:lnTo>
                    <a:pt x="106243" y="0"/>
                  </a:lnTo>
                  <a:lnTo>
                    <a:pt x="151006" y="12543"/>
                  </a:lnTo>
                  <a:lnTo>
                    <a:pt x="191387" y="37109"/>
                  </a:lnTo>
                  <a:lnTo>
                    <a:pt x="358189" y="166001"/>
                  </a:lnTo>
                </a:path>
                <a:path w="1199514" h="507365">
                  <a:moveTo>
                    <a:pt x="624101" y="166662"/>
                  </a:moveTo>
                  <a:lnTo>
                    <a:pt x="407833" y="185153"/>
                  </a:lnTo>
                  <a:lnTo>
                    <a:pt x="383875" y="182413"/>
                  </a:lnTo>
                  <a:lnTo>
                    <a:pt x="363532" y="171095"/>
                  </a:lnTo>
                  <a:lnTo>
                    <a:pt x="348919" y="152979"/>
                  </a:lnTo>
                  <a:lnTo>
                    <a:pt x="342149" y="129844"/>
                  </a:lnTo>
                  <a:lnTo>
                    <a:pt x="356214" y="85548"/>
                  </a:lnTo>
                  <a:lnTo>
                    <a:pt x="397483" y="64173"/>
                  </a:lnTo>
                  <a:lnTo>
                    <a:pt x="553045" y="50876"/>
                  </a:lnTo>
                  <a:lnTo>
                    <a:pt x="577694" y="47312"/>
                  </a:lnTo>
                  <a:lnTo>
                    <a:pt x="601735" y="41109"/>
                  </a:lnTo>
                  <a:lnTo>
                    <a:pt x="625116" y="32602"/>
                  </a:lnTo>
                  <a:lnTo>
                    <a:pt x="647787" y="22123"/>
                  </a:lnTo>
                  <a:lnTo>
                    <a:pt x="690631" y="7507"/>
                  </a:lnTo>
                  <a:lnTo>
                    <a:pt x="736979" y="4083"/>
                  </a:lnTo>
                  <a:lnTo>
                    <a:pt x="785377" y="10488"/>
                  </a:lnTo>
                  <a:lnTo>
                    <a:pt x="834374" y="25356"/>
                  </a:lnTo>
                  <a:lnTo>
                    <a:pt x="882519" y="47326"/>
                  </a:lnTo>
                  <a:lnTo>
                    <a:pt x="928359" y="75032"/>
                  </a:lnTo>
                  <a:lnTo>
                    <a:pt x="970443" y="107111"/>
                  </a:lnTo>
                </a:path>
                <a:path w="1199514" h="507365">
                  <a:moveTo>
                    <a:pt x="1016976" y="504113"/>
                  </a:moveTo>
                  <a:lnTo>
                    <a:pt x="852244" y="431622"/>
                  </a:lnTo>
                  <a:lnTo>
                    <a:pt x="848231" y="429856"/>
                  </a:lnTo>
                  <a:lnTo>
                    <a:pt x="845958" y="425488"/>
                  </a:lnTo>
                  <a:lnTo>
                    <a:pt x="858808" y="369941"/>
                  </a:lnTo>
                  <a:lnTo>
                    <a:pt x="873325" y="319791"/>
                  </a:lnTo>
                  <a:lnTo>
                    <a:pt x="890393" y="270731"/>
                  </a:lnTo>
                  <a:lnTo>
                    <a:pt x="910007" y="222759"/>
                  </a:lnTo>
                  <a:lnTo>
                    <a:pt x="932163" y="175873"/>
                  </a:lnTo>
                  <a:lnTo>
                    <a:pt x="956857" y="130073"/>
                  </a:lnTo>
                  <a:lnTo>
                    <a:pt x="984084" y="85355"/>
                  </a:lnTo>
                  <a:lnTo>
                    <a:pt x="1013839" y="41719"/>
                  </a:lnTo>
                  <a:lnTo>
                    <a:pt x="1021611" y="36575"/>
                  </a:lnTo>
                  <a:lnTo>
                    <a:pt x="1025879" y="38442"/>
                  </a:lnTo>
                  <a:lnTo>
                    <a:pt x="1190178" y="110756"/>
                  </a:lnTo>
                  <a:lnTo>
                    <a:pt x="1196478" y="113525"/>
                  </a:lnTo>
                  <a:lnTo>
                    <a:pt x="1199322" y="120865"/>
                  </a:lnTo>
                  <a:lnTo>
                    <a:pt x="1196554" y="127152"/>
                  </a:lnTo>
                  <a:lnTo>
                    <a:pt x="1033372" y="497738"/>
                  </a:lnTo>
                  <a:lnTo>
                    <a:pt x="1030603" y="504024"/>
                  </a:lnTo>
                  <a:lnTo>
                    <a:pt x="1023262" y="506882"/>
                  </a:lnTo>
                  <a:lnTo>
                    <a:pt x="1016976" y="504113"/>
                  </a:lnTo>
                  <a:close/>
                </a:path>
              </a:pathLst>
            </a:custGeom>
            <a:ln w="538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2009" y="8207982"/>
              <a:ext cx="73812" cy="737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267023" y="7422688"/>
              <a:ext cx="594360" cy="680720"/>
            </a:xfrm>
            <a:custGeom>
              <a:avLst/>
              <a:gdLst/>
              <a:ahLst/>
              <a:cxnLst/>
              <a:rect l="l" t="t" r="r" b="b"/>
              <a:pathLst>
                <a:path w="594360" h="680720">
                  <a:moveTo>
                    <a:pt x="221183" y="524302"/>
                  </a:moveTo>
                  <a:lnTo>
                    <a:pt x="227137" y="548864"/>
                  </a:lnTo>
                  <a:lnTo>
                    <a:pt x="243376" y="568924"/>
                  </a:lnTo>
                  <a:lnTo>
                    <a:pt x="267463" y="582449"/>
                  </a:lnTo>
                  <a:lnTo>
                    <a:pt x="296964" y="587408"/>
                  </a:lnTo>
                  <a:lnTo>
                    <a:pt x="326458" y="582449"/>
                  </a:lnTo>
                  <a:lnTo>
                    <a:pt x="350546" y="568924"/>
                  </a:lnTo>
                  <a:lnTo>
                    <a:pt x="366788" y="548864"/>
                  </a:lnTo>
                  <a:lnTo>
                    <a:pt x="372744" y="524302"/>
                  </a:lnTo>
                  <a:lnTo>
                    <a:pt x="361518" y="490550"/>
                  </a:lnTo>
                  <a:lnTo>
                    <a:pt x="333451" y="464211"/>
                  </a:lnTo>
                  <a:lnTo>
                    <a:pt x="296964" y="441516"/>
                  </a:lnTo>
                  <a:lnTo>
                    <a:pt x="260476" y="418692"/>
                  </a:lnTo>
                  <a:lnTo>
                    <a:pt x="232409" y="391969"/>
                  </a:lnTo>
                  <a:lnTo>
                    <a:pt x="221183" y="357576"/>
                  </a:lnTo>
                  <a:lnTo>
                    <a:pt x="227137" y="333014"/>
                  </a:lnTo>
                  <a:lnTo>
                    <a:pt x="243376" y="312955"/>
                  </a:lnTo>
                  <a:lnTo>
                    <a:pt x="267463" y="299430"/>
                  </a:lnTo>
                  <a:lnTo>
                    <a:pt x="296964" y="294470"/>
                  </a:lnTo>
                  <a:lnTo>
                    <a:pt x="326458" y="299430"/>
                  </a:lnTo>
                  <a:lnTo>
                    <a:pt x="350546" y="312955"/>
                  </a:lnTo>
                  <a:lnTo>
                    <a:pt x="366788" y="333014"/>
                  </a:lnTo>
                  <a:lnTo>
                    <a:pt x="372744" y="357576"/>
                  </a:lnTo>
                </a:path>
                <a:path w="594360" h="680720">
                  <a:moveTo>
                    <a:pt x="296964" y="587408"/>
                  </a:moveTo>
                  <a:lnTo>
                    <a:pt x="296964" y="630372"/>
                  </a:lnTo>
                </a:path>
                <a:path w="594360" h="680720">
                  <a:moveTo>
                    <a:pt x="296964" y="251506"/>
                  </a:moveTo>
                  <a:lnTo>
                    <a:pt x="296964" y="294470"/>
                  </a:lnTo>
                </a:path>
                <a:path w="594360" h="680720">
                  <a:moveTo>
                    <a:pt x="25209" y="669095"/>
                  </a:moveTo>
                  <a:lnTo>
                    <a:pt x="14433" y="646130"/>
                  </a:lnTo>
                  <a:lnTo>
                    <a:pt x="6527" y="620690"/>
                  </a:lnTo>
                  <a:lnTo>
                    <a:pt x="1660" y="592691"/>
                  </a:lnTo>
                  <a:lnTo>
                    <a:pt x="0" y="562046"/>
                  </a:lnTo>
                  <a:lnTo>
                    <a:pt x="2671" y="522987"/>
                  </a:lnTo>
                  <a:lnTo>
                    <a:pt x="10369" y="479400"/>
                  </a:lnTo>
                  <a:lnTo>
                    <a:pt x="22615" y="432710"/>
                  </a:lnTo>
                  <a:lnTo>
                    <a:pt x="38933" y="384343"/>
                  </a:lnTo>
                  <a:lnTo>
                    <a:pt x="58847" y="335723"/>
                  </a:lnTo>
                  <a:lnTo>
                    <a:pt x="81879" y="288276"/>
                  </a:lnTo>
                  <a:lnTo>
                    <a:pt x="107552" y="243427"/>
                  </a:lnTo>
                  <a:lnTo>
                    <a:pt x="135391" y="202601"/>
                  </a:lnTo>
                  <a:lnTo>
                    <a:pt x="164918" y="167222"/>
                  </a:lnTo>
                  <a:lnTo>
                    <a:pt x="195656" y="138717"/>
                  </a:lnTo>
                </a:path>
                <a:path w="594360" h="680720">
                  <a:moveTo>
                    <a:pt x="402348" y="138717"/>
                  </a:moveTo>
                  <a:lnTo>
                    <a:pt x="432978" y="167420"/>
                  </a:lnTo>
                  <a:lnTo>
                    <a:pt x="462198" y="202912"/>
                  </a:lnTo>
                  <a:lnTo>
                    <a:pt x="489580" y="243783"/>
                  </a:lnTo>
                  <a:lnTo>
                    <a:pt x="514697" y="288623"/>
                  </a:lnTo>
                  <a:lnTo>
                    <a:pt x="537122" y="336023"/>
                  </a:lnTo>
                  <a:lnTo>
                    <a:pt x="556428" y="384571"/>
                  </a:lnTo>
                  <a:lnTo>
                    <a:pt x="572188" y="432858"/>
                  </a:lnTo>
                  <a:lnTo>
                    <a:pt x="583974" y="479473"/>
                  </a:lnTo>
                  <a:lnTo>
                    <a:pt x="591358" y="523006"/>
                  </a:lnTo>
                  <a:lnTo>
                    <a:pt x="593915" y="562046"/>
                  </a:lnTo>
                  <a:lnTo>
                    <a:pt x="591798" y="596507"/>
                  </a:lnTo>
                  <a:lnTo>
                    <a:pt x="585608" y="627601"/>
                  </a:lnTo>
                  <a:lnTo>
                    <a:pt x="575586" y="655451"/>
                  </a:lnTo>
                  <a:lnTo>
                    <a:pt x="561974" y="680182"/>
                  </a:lnTo>
                </a:path>
                <a:path w="594360" h="680720">
                  <a:moveTo>
                    <a:pt x="137185" y="35606"/>
                  </a:moveTo>
                  <a:lnTo>
                    <a:pt x="195491" y="138070"/>
                  </a:lnTo>
                  <a:lnTo>
                    <a:pt x="401789" y="138070"/>
                  </a:lnTo>
                  <a:lnTo>
                    <a:pt x="456742" y="41512"/>
                  </a:lnTo>
                  <a:lnTo>
                    <a:pt x="458864" y="33673"/>
                  </a:lnTo>
                  <a:lnTo>
                    <a:pt x="457069" y="26181"/>
                  </a:lnTo>
                  <a:lnTo>
                    <a:pt x="386469" y="11117"/>
                  </a:lnTo>
                  <a:lnTo>
                    <a:pt x="330384" y="5190"/>
                  </a:lnTo>
                  <a:lnTo>
                    <a:pt x="277212" y="1045"/>
                  </a:lnTo>
                  <a:lnTo>
                    <a:pt x="227996" y="0"/>
                  </a:lnTo>
                  <a:lnTo>
                    <a:pt x="183779" y="3372"/>
                  </a:lnTo>
                  <a:lnTo>
                    <a:pt x="145605" y="12479"/>
                  </a:lnTo>
                  <a:lnTo>
                    <a:pt x="139639" y="16286"/>
                  </a:lnTo>
                  <a:lnTo>
                    <a:pt x="136032" y="22052"/>
                  </a:lnTo>
                  <a:lnTo>
                    <a:pt x="135107" y="28814"/>
                  </a:lnTo>
                  <a:lnTo>
                    <a:pt x="137185" y="35606"/>
                  </a:lnTo>
                  <a:close/>
                </a:path>
              </a:pathLst>
            </a:custGeom>
            <a:ln w="538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4902"/>
              <a:ext cx="3886200" cy="3352800"/>
            </a:xfrm>
            <a:custGeom>
              <a:avLst/>
              <a:gdLst/>
              <a:ahLst/>
              <a:cxnLst/>
              <a:rect l="l" t="t" r="r" b="b"/>
              <a:pathLst>
                <a:path w="3886200" h="3352800">
                  <a:moveTo>
                    <a:pt x="3886200" y="0"/>
                  </a:moveTo>
                  <a:lnTo>
                    <a:pt x="0" y="0"/>
                  </a:lnTo>
                  <a:lnTo>
                    <a:pt x="0" y="3352800"/>
                  </a:lnTo>
                  <a:lnTo>
                    <a:pt x="3886200" y="3352800"/>
                  </a:lnTo>
                  <a:lnTo>
                    <a:pt x="3886200" y="0"/>
                  </a:lnTo>
                  <a:close/>
                </a:path>
              </a:pathLst>
            </a:custGeom>
            <a:solidFill>
              <a:srgbClr val="33C9C9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86200" y="4902"/>
              <a:ext cx="3886200" cy="3348354"/>
            </a:xfrm>
            <a:custGeom>
              <a:avLst/>
              <a:gdLst/>
              <a:ahLst/>
              <a:cxnLst/>
              <a:rect l="l" t="t" r="r" b="b"/>
              <a:pathLst>
                <a:path w="3886200" h="3348354">
                  <a:moveTo>
                    <a:pt x="3886200" y="0"/>
                  </a:moveTo>
                  <a:lnTo>
                    <a:pt x="0" y="0"/>
                  </a:lnTo>
                  <a:lnTo>
                    <a:pt x="0" y="3347897"/>
                  </a:lnTo>
                  <a:lnTo>
                    <a:pt x="3886200" y="3347897"/>
                  </a:lnTo>
                  <a:lnTo>
                    <a:pt x="3886200" y="0"/>
                  </a:lnTo>
                  <a:close/>
                </a:path>
              </a:pathLst>
            </a:custGeom>
            <a:solidFill>
              <a:srgbClr val="213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25919" y="1851454"/>
            <a:ext cx="2501900" cy="1079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299"/>
              </a:lnSpc>
              <a:spcBef>
                <a:spcPts val="95"/>
              </a:spcBef>
            </a:pPr>
            <a:r>
              <a:rPr lang="en-US" sz="1300" spc="10" dirty="0">
                <a:solidFill>
                  <a:srgbClr val="FFFFFF"/>
                </a:solidFill>
                <a:latin typeface="Verdana"/>
                <a:cs typeface="Verdana"/>
              </a:rPr>
              <a:t>Seaport City </a:t>
            </a:r>
            <a:r>
              <a:rPr sz="1300" spc="10" dirty="0">
                <a:solidFill>
                  <a:srgbClr val="FFFFFF"/>
                </a:solidFill>
                <a:latin typeface="Verdana"/>
                <a:cs typeface="Verdana"/>
              </a:rPr>
              <a:t>which</a:t>
            </a:r>
            <a:r>
              <a:rPr sz="1300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has </a:t>
            </a:r>
            <a:r>
              <a:rPr sz="1400" spc="-40" dirty="0">
                <a:solidFill>
                  <a:srgbClr val="FFFFFF"/>
                </a:solidFill>
                <a:latin typeface="Arial Black"/>
                <a:cs typeface="Arial Black"/>
              </a:rPr>
              <a:t>invested</a:t>
            </a:r>
            <a:r>
              <a:rPr sz="1400" spc="-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Arial Black"/>
                <a:cs typeface="Arial Black"/>
              </a:rPr>
              <a:t>$200</a:t>
            </a:r>
            <a:r>
              <a:rPr sz="1400" spc="-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Black"/>
                <a:cs typeface="Arial Black"/>
              </a:rPr>
              <a:t>million</a:t>
            </a:r>
            <a:r>
              <a:rPr sz="1400" spc="-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Black"/>
                <a:cs typeface="Arial Black"/>
              </a:rPr>
              <a:t>in infrastructure</a:t>
            </a:r>
            <a:r>
              <a:rPr sz="14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Black"/>
                <a:cs typeface="Arial Black"/>
              </a:rPr>
              <a:t>and </a:t>
            </a:r>
            <a:r>
              <a:rPr sz="1400" spc="-55" dirty="0">
                <a:solidFill>
                  <a:srgbClr val="FFFFFF"/>
                </a:solidFill>
                <a:latin typeface="Arial Black"/>
                <a:cs typeface="Arial Black"/>
              </a:rPr>
              <a:t>increased</a:t>
            </a:r>
            <a:r>
              <a:rPr sz="1400" spc="-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Black"/>
                <a:cs typeface="Arial Black"/>
              </a:rPr>
              <a:t>refrigerator </a:t>
            </a:r>
            <a:r>
              <a:rPr sz="1400" spc="-60" dirty="0">
                <a:solidFill>
                  <a:srgbClr val="FFFFFF"/>
                </a:solidFill>
                <a:latin typeface="Arial Black"/>
                <a:cs typeface="Arial Black"/>
              </a:rPr>
              <a:t>capacity</a:t>
            </a:r>
            <a:r>
              <a:rPr sz="14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FFFFFF"/>
                </a:solidFill>
                <a:latin typeface="Arial Black"/>
                <a:cs typeface="Arial Black"/>
              </a:rPr>
              <a:t>by</a:t>
            </a:r>
            <a:r>
              <a:rPr sz="1400" spc="-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Black"/>
                <a:cs typeface="Arial Black"/>
              </a:rPr>
              <a:t>3x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12773" y="411314"/>
            <a:ext cx="1120140" cy="1231265"/>
          </a:xfrm>
          <a:custGeom>
            <a:avLst/>
            <a:gdLst/>
            <a:ahLst/>
            <a:cxnLst/>
            <a:rect l="l" t="t" r="r" b="b"/>
            <a:pathLst>
              <a:path w="1120139" h="1231264">
                <a:moveTo>
                  <a:pt x="1118450" y="1117142"/>
                </a:moveTo>
                <a:lnTo>
                  <a:pt x="1067511" y="1119441"/>
                </a:lnTo>
                <a:lnTo>
                  <a:pt x="1017257" y="1119301"/>
                </a:lnTo>
                <a:lnTo>
                  <a:pt x="967955" y="1115682"/>
                </a:lnTo>
                <a:lnTo>
                  <a:pt x="919886" y="1107516"/>
                </a:lnTo>
                <a:lnTo>
                  <a:pt x="873328" y="1093724"/>
                </a:lnTo>
                <a:lnTo>
                  <a:pt x="828535" y="1073251"/>
                </a:lnTo>
                <a:lnTo>
                  <a:pt x="785787" y="1045019"/>
                </a:lnTo>
                <a:lnTo>
                  <a:pt x="740168" y="1070889"/>
                </a:lnTo>
                <a:lnTo>
                  <a:pt x="694728" y="1090955"/>
                </a:lnTo>
                <a:lnTo>
                  <a:pt x="649439" y="1105255"/>
                </a:lnTo>
                <a:lnTo>
                  <a:pt x="604253" y="1113802"/>
                </a:lnTo>
                <a:lnTo>
                  <a:pt x="559155" y="1116596"/>
                </a:lnTo>
                <a:lnTo>
                  <a:pt x="514108" y="1113663"/>
                </a:lnTo>
                <a:lnTo>
                  <a:pt x="469074" y="1105001"/>
                </a:lnTo>
                <a:lnTo>
                  <a:pt x="424027" y="1090637"/>
                </a:lnTo>
                <a:lnTo>
                  <a:pt x="378942" y="1070584"/>
                </a:lnTo>
                <a:lnTo>
                  <a:pt x="333781" y="1044854"/>
                </a:lnTo>
                <a:lnTo>
                  <a:pt x="290677" y="1073480"/>
                </a:lnTo>
                <a:lnTo>
                  <a:pt x="245605" y="1094041"/>
                </a:lnTo>
                <a:lnTo>
                  <a:pt x="198869" y="1107732"/>
                </a:lnTo>
                <a:lnTo>
                  <a:pt x="150774" y="1115745"/>
                </a:lnTo>
                <a:lnTo>
                  <a:pt x="101612" y="1119276"/>
                </a:lnTo>
                <a:lnTo>
                  <a:pt x="51701" y="1119517"/>
                </a:lnTo>
                <a:lnTo>
                  <a:pt x="1358" y="1117638"/>
                </a:lnTo>
                <a:lnTo>
                  <a:pt x="1358" y="1230515"/>
                </a:lnTo>
                <a:lnTo>
                  <a:pt x="69278" y="1230261"/>
                </a:lnTo>
                <a:lnTo>
                  <a:pt x="91160" y="1230668"/>
                </a:lnTo>
                <a:lnTo>
                  <a:pt x="139788" y="1229906"/>
                </a:lnTo>
                <a:lnTo>
                  <a:pt x="187413" y="1224546"/>
                </a:lnTo>
                <a:lnTo>
                  <a:pt x="234073" y="1214678"/>
                </a:lnTo>
                <a:lnTo>
                  <a:pt x="279831" y="1200353"/>
                </a:lnTo>
                <a:lnTo>
                  <a:pt x="324726" y="1181633"/>
                </a:lnTo>
                <a:lnTo>
                  <a:pt x="330911" y="1179957"/>
                </a:lnTo>
                <a:lnTo>
                  <a:pt x="338035" y="1179868"/>
                </a:lnTo>
                <a:lnTo>
                  <a:pt x="345262" y="1181087"/>
                </a:lnTo>
                <a:lnTo>
                  <a:pt x="351790" y="1183309"/>
                </a:lnTo>
                <a:lnTo>
                  <a:pt x="397903" y="1201724"/>
                </a:lnTo>
                <a:lnTo>
                  <a:pt x="444017" y="1215555"/>
                </a:lnTo>
                <a:lnTo>
                  <a:pt x="490131" y="1224788"/>
                </a:lnTo>
                <a:lnTo>
                  <a:pt x="536232" y="1229423"/>
                </a:lnTo>
                <a:lnTo>
                  <a:pt x="582307" y="1229448"/>
                </a:lnTo>
                <a:lnTo>
                  <a:pt x="628396" y="1224851"/>
                </a:lnTo>
                <a:lnTo>
                  <a:pt x="674458" y="1215631"/>
                </a:lnTo>
                <a:lnTo>
                  <a:pt x="720509" y="1201762"/>
                </a:lnTo>
                <a:lnTo>
                  <a:pt x="766546" y="1183259"/>
                </a:lnTo>
                <a:lnTo>
                  <a:pt x="775830" y="1179944"/>
                </a:lnTo>
                <a:lnTo>
                  <a:pt x="784504" y="1178852"/>
                </a:lnTo>
                <a:lnTo>
                  <a:pt x="793076" y="1180058"/>
                </a:lnTo>
                <a:lnTo>
                  <a:pt x="802068" y="1183627"/>
                </a:lnTo>
                <a:lnTo>
                  <a:pt x="852766" y="1205077"/>
                </a:lnTo>
                <a:lnTo>
                  <a:pt x="904506" y="1219212"/>
                </a:lnTo>
                <a:lnTo>
                  <a:pt x="957135" y="1227378"/>
                </a:lnTo>
                <a:lnTo>
                  <a:pt x="1010437" y="1230871"/>
                </a:lnTo>
                <a:lnTo>
                  <a:pt x="1064272" y="1230998"/>
                </a:lnTo>
                <a:lnTo>
                  <a:pt x="1118450" y="1229093"/>
                </a:lnTo>
                <a:lnTo>
                  <a:pt x="1118450" y="1117142"/>
                </a:lnTo>
                <a:close/>
              </a:path>
              <a:path w="1120139" h="1231264">
                <a:moveTo>
                  <a:pt x="1119670" y="607415"/>
                </a:moveTo>
                <a:lnTo>
                  <a:pt x="1085227" y="563524"/>
                </a:lnTo>
                <a:lnTo>
                  <a:pt x="1043139" y="548449"/>
                </a:lnTo>
                <a:lnTo>
                  <a:pt x="1028788" y="544741"/>
                </a:lnTo>
                <a:lnTo>
                  <a:pt x="1018501" y="541121"/>
                </a:lnTo>
                <a:lnTo>
                  <a:pt x="1012088" y="535546"/>
                </a:lnTo>
                <a:lnTo>
                  <a:pt x="1008837" y="527608"/>
                </a:lnTo>
                <a:lnTo>
                  <a:pt x="1007999" y="516890"/>
                </a:lnTo>
                <a:lnTo>
                  <a:pt x="1008138" y="500329"/>
                </a:lnTo>
                <a:lnTo>
                  <a:pt x="1008367" y="473163"/>
                </a:lnTo>
                <a:lnTo>
                  <a:pt x="1008519" y="445376"/>
                </a:lnTo>
                <a:lnTo>
                  <a:pt x="1008646" y="409384"/>
                </a:lnTo>
                <a:lnTo>
                  <a:pt x="1008672" y="375907"/>
                </a:lnTo>
                <a:lnTo>
                  <a:pt x="1008519" y="328917"/>
                </a:lnTo>
                <a:lnTo>
                  <a:pt x="1008151" y="281927"/>
                </a:lnTo>
                <a:lnTo>
                  <a:pt x="1007897" y="280619"/>
                </a:lnTo>
                <a:lnTo>
                  <a:pt x="999337" y="235902"/>
                </a:lnTo>
                <a:lnTo>
                  <a:pt x="975614" y="199783"/>
                </a:lnTo>
                <a:lnTo>
                  <a:pt x="939482" y="175958"/>
                </a:lnTo>
                <a:lnTo>
                  <a:pt x="894410" y="166992"/>
                </a:lnTo>
                <a:lnTo>
                  <a:pt x="894410" y="280619"/>
                </a:lnTo>
                <a:lnTo>
                  <a:pt x="894410" y="500329"/>
                </a:lnTo>
                <a:lnTo>
                  <a:pt x="892327" y="499656"/>
                </a:lnTo>
                <a:lnTo>
                  <a:pt x="616623" y="409384"/>
                </a:lnTo>
                <a:lnTo>
                  <a:pt x="579043" y="397637"/>
                </a:lnTo>
                <a:lnTo>
                  <a:pt x="569658" y="395605"/>
                </a:lnTo>
                <a:lnTo>
                  <a:pt x="559714" y="394931"/>
                </a:lnTo>
                <a:lnTo>
                  <a:pt x="549783" y="395630"/>
                </a:lnTo>
                <a:lnTo>
                  <a:pt x="540461" y="397738"/>
                </a:lnTo>
                <a:lnTo>
                  <a:pt x="240385" y="495795"/>
                </a:lnTo>
                <a:lnTo>
                  <a:pt x="233578" y="497332"/>
                </a:lnTo>
                <a:lnTo>
                  <a:pt x="225056" y="499656"/>
                </a:lnTo>
                <a:lnTo>
                  <a:pt x="225056" y="280619"/>
                </a:lnTo>
                <a:lnTo>
                  <a:pt x="894410" y="280619"/>
                </a:lnTo>
                <a:lnTo>
                  <a:pt x="894410" y="166992"/>
                </a:lnTo>
                <a:lnTo>
                  <a:pt x="893457" y="166801"/>
                </a:lnTo>
                <a:lnTo>
                  <a:pt x="882967" y="166674"/>
                </a:lnTo>
                <a:lnTo>
                  <a:pt x="868362" y="166497"/>
                </a:lnTo>
                <a:lnTo>
                  <a:pt x="843254" y="166484"/>
                </a:lnTo>
                <a:lnTo>
                  <a:pt x="793064" y="166674"/>
                </a:lnTo>
                <a:lnTo>
                  <a:pt x="728141" y="166674"/>
                </a:lnTo>
                <a:lnTo>
                  <a:pt x="728141" y="0"/>
                </a:lnTo>
                <a:lnTo>
                  <a:pt x="392277" y="0"/>
                </a:lnTo>
                <a:lnTo>
                  <a:pt x="392277" y="166611"/>
                </a:lnTo>
                <a:lnTo>
                  <a:pt x="366674" y="166611"/>
                </a:lnTo>
                <a:lnTo>
                  <a:pt x="299389" y="166547"/>
                </a:lnTo>
                <a:lnTo>
                  <a:pt x="232117" y="166649"/>
                </a:lnTo>
                <a:lnTo>
                  <a:pt x="182397" y="175298"/>
                </a:lnTo>
                <a:lnTo>
                  <a:pt x="144589" y="199440"/>
                </a:lnTo>
                <a:lnTo>
                  <a:pt x="120510" y="237248"/>
                </a:lnTo>
                <a:lnTo>
                  <a:pt x="112014" y="286905"/>
                </a:lnTo>
                <a:lnTo>
                  <a:pt x="111912" y="445376"/>
                </a:lnTo>
                <a:lnTo>
                  <a:pt x="112014" y="473163"/>
                </a:lnTo>
                <a:lnTo>
                  <a:pt x="112382" y="519734"/>
                </a:lnTo>
                <a:lnTo>
                  <a:pt x="111594" y="528891"/>
                </a:lnTo>
                <a:lnTo>
                  <a:pt x="108737" y="535647"/>
                </a:lnTo>
                <a:lnTo>
                  <a:pt x="103378" y="540410"/>
                </a:lnTo>
                <a:lnTo>
                  <a:pt x="95072" y="543610"/>
                </a:lnTo>
                <a:lnTo>
                  <a:pt x="82308" y="547166"/>
                </a:lnTo>
                <a:lnTo>
                  <a:pt x="69646" y="551103"/>
                </a:lnTo>
                <a:lnTo>
                  <a:pt x="20193" y="571893"/>
                </a:lnTo>
                <a:lnTo>
                  <a:pt x="0" y="610527"/>
                </a:lnTo>
                <a:lnTo>
                  <a:pt x="3873" y="637603"/>
                </a:lnTo>
                <a:lnTo>
                  <a:pt x="17970" y="687070"/>
                </a:lnTo>
                <a:lnTo>
                  <a:pt x="46316" y="785964"/>
                </a:lnTo>
                <a:lnTo>
                  <a:pt x="60439" y="835431"/>
                </a:lnTo>
                <a:lnTo>
                  <a:pt x="74460" y="884910"/>
                </a:lnTo>
                <a:lnTo>
                  <a:pt x="88341" y="934542"/>
                </a:lnTo>
                <a:lnTo>
                  <a:pt x="101942" y="984046"/>
                </a:lnTo>
                <a:lnTo>
                  <a:pt x="107035" y="996848"/>
                </a:lnTo>
                <a:lnTo>
                  <a:pt x="114046" y="1004125"/>
                </a:lnTo>
                <a:lnTo>
                  <a:pt x="123469" y="1006970"/>
                </a:lnTo>
                <a:lnTo>
                  <a:pt x="135851" y="1006449"/>
                </a:lnTo>
                <a:lnTo>
                  <a:pt x="177571" y="998093"/>
                </a:lnTo>
                <a:lnTo>
                  <a:pt x="216890" y="984275"/>
                </a:lnTo>
                <a:lnTo>
                  <a:pt x="253809" y="965034"/>
                </a:lnTo>
                <a:lnTo>
                  <a:pt x="288366" y="940409"/>
                </a:lnTo>
                <a:lnTo>
                  <a:pt x="336638" y="896975"/>
                </a:lnTo>
                <a:lnTo>
                  <a:pt x="371551" y="930897"/>
                </a:lnTo>
                <a:lnTo>
                  <a:pt x="408698" y="958964"/>
                </a:lnTo>
                <a:lnTo>
                  <a:pt x="447738" y="980859"/>
                </a:lnTo>
                <a:lnTo>
                  <a:pt x="488302" y="996276"/>
                </a:lnTo>
                <a:lnTo>
                  <a:pt x="530059" y="1004874"/>
                </a:lnTo>
                <a:lnTo>
                  <a:pt x="572643" y="1006348"/>
                </a:lnTo>
                <a:lnTo>
                  <a:pt x="615708" y="1000366"/>
                </a:lnTo>
                <a:lnTo>
                  <a:pt x="658914" y="986624"/>
                </a:lnTo>
                <a:lnTo>
                  <a:pt x="701890" y="964793"/>
                </a:lnTo>
                <a:lnTo>
                  <a:pt x="744283" y="934542"/>
                </a:lnTo>
                <a:lnTo>
                  <a:pt x="784263" y="896975"/>
                </a:lnTo>
                <a:lnTo>
                  <a:pt x="785774" y="895565"/>
                </a:lnTo>
                <a:lnTo>
                  <a:pt x="790295" y="900785"/>
                </a:lnTo>
                <a:lnTo>
                  <a:pt x="794766" y="906005"/>
                </a:lnTo>
                <a:lnTo>
                  <a:pt x="799325" y="911148"/>
                </a:lnTo>
                <a:lnTo>
                  <a:pt x="843394" y="949642"/>
                </a:lnTo>
                <a:lnTo>
                  <a:pt x="886218" y="976236"/>
                </a:lnTo>
                <a:lnTo>
                  <a:pt x="932853" y="995324"/>
                </a:lnTo>
                <a:lnTo>
                  <a:pt x="983615" y="1006348"/>
                </a:lnTo>
                <a:lnTo>
                  <a:pt x="996099" y="1007033"/>
                </a:lnTo>
                <a:lnTo>
                  <a:pt x="1005954" y="1004582"/>
                </a:lnTo>
                <a:lnTo>
                  <a:pt x="1013269" y="997585"/>
                </a:lnTo>
                <a:lnTo>
                  <a:pt x="1018120" y="984618"/>
                </a:lnTo>
                <a:lnTo>
                  <a:pt x="1025207" y="955687"/>
                </a:lnTo>
                <a:lnTo>
                  <a:pt x="1033246" y="926960"/>
                </a:lnTo>
                <a:lnTo>
                  <a:pt x="1050023" y="869670"/>
                </a:lnTo>
                <a:lnTo>
                  <a:pt x="1077480" y="772998"/>
                </a:lnTo>
                <a:lnTo>
                  <a:pt x="1091171" y="724636"/>
                </a:lnTo>
                <a:lnTo>
                  <a:pt x="1104684" y="676249"/>
                </a:lnTo>
                <a:lnTo>
                  <a:pt x="1117942" y="627773"/>
                </a:lnTo>
                <a:lnTo>
                  <a:pt x="1119670" y="6074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20529" y="946806"/>
            <a:ext cx="11042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0" dirty="0">
                <a:solidFill>
                  <a:srgbClr val="213857"/>
                </a:solidFill>
                <a:latin typeface="Arial Black"/>
                <a:cs typeface="Arial Black"/>
              </a:rPr>
              <a:t>$200M</a:t>
            </a:r>
            <a:endParaRPr sz="2400">
              <a:latin typeface="Arial Black"/>
              <a:cs typeface="Arial Black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449827" y="3950609"/>
            <a:ext cx="960119" cy="1242060"/>
            <a:chOff x="5449827" y="3950609"/>
            <a:chExt cx="960119" cy="1242060"/>
          </a:xfrm>
        </p:grpSpPr>
        <p:sp>
          <p:nvSpPr>
            <p:cNvPr id="20" name="object 20"/>
            <p:cNvSpPr/>
            <p:nvPr/>
          </p:nvSpPr>
          <p:spPr>
            <a:xfrm>
              <a:off x="5449824" y="3950613"/>
              <a:ext cx="960119" cy="1242060"/>
            </a:xfrm>
            <a:custGeom>
              <a:avLst/>
              <a:gdLst/>
              <a:ahLst/>
              <a:cxnLst/>
              <a:rect l="l" t="t" r="r" b="b"/>
              <a:pathLst>
                <a:path w="960120" h="1242060">
                  <a:moveTo>
                    <a:pt x="774573" y="477481"/>
                  </a:moveTo>
                  <a:lnTo>
                    <a:pt x="770737" y="433311"/>
                  </a:lnTo>
                  <a:lnTo>
                    <a:pt x="760069" y="390296"/>
                  </a:lnTo>
                  <a:lnTo>
                    <a:pt x="743026" y="349250"/>
                  </a:lnTo>
                  <a:lnTo>
                    <a:pt x="731977" y="330860"/>
                  </a:lnTo>
                  <a:lnTo>
                    <a:pt x="731977" y="473646"/>
                  </a:lnTo>
                  <a:lnTo>
                    <a:pt x="729068" y="524205"/>
                  </a:lnTo>
                  <a:lnTo>
                    <a:pt x="717143" y="570776"/>
                  </a:lnTo>
                  <a:lnTo>
                    <a:pt x="697230" y="612711"/>
                  </a:lnTo>
                  <a:lnTo>
                    <a:pt x="670331" y="649363"/>
                  </a:lnTo>
                  <a:lnTo>
                    <a:pt x="637476" y="680110"/>
                  </a:lnTo>
                  <a:lnTo>
                    <a:pt x="599694" y="704303"/>
                  </a:lnTo>
                  <a:lnTo>
                    <a:pt x="557987" y="721283"/>
                  </a:lnTo>
                  <a:lnTo>
                    <a:pt x="513397" y="730427"/>
                  </a:lnTo>
                  <a:lnTo>
                    <a:pt x="458965" y="731558"/>
                  </a:lnTo>
                  <a:lnTo>
                    <a:pt x="409651" y="723252"/>
                  </a:lnTo>
                  <a:lnTo>
                    <a:pt x="365696" y="706691"/>
                  </a:lnTo>
                  <a:lnTo>
                    <a:pt x="327317" y="683044"/>
                  </a:lnTo>
                  <a:lnTo>
                    <a:pt x="294792" y="653491"/>
                  </a:lnTo>
                  <a:lnTo>
                    <a:pt x="268351" y="619188"/>
                  </a:lnTo>
                  <a:lnTo>
                    <a:pt x="248234" y="581329"/>
                  </a:lnTo>
                  <a:lnTo>
                    <a:pt x="234696" y="541070"/>
                  </a:lnTo>
                  <a:lnTo>
                    <a:pt x="227965" y="499592"/>
                  </a:lnTo>
                  <a:lnTo>
                    <a:pt x="228587" y="452488"/>
                  </a:lnTo>
                  <a:lnTo>
                    <a:pt x="237439" y="407974"/>
                  </a:lnTo>
                  <a:lnTo>
                    <a:pt x="253733" y="366750"/>
                  </a:lnTo>
                  <a:lnTo>
                    <a:pt x="276720" y="329488"/>
                  </a:lnTo>
                  <a:lnTo>
                    <a:pt x="305625" y="296887"/>
                  </a:lnTo>
                  <a:lnTo>
                    <a:pt x="339674" y="269659"/>
                  </a:lnTo>
                  <a:lnTo>
                    <a:pt x="378104" y="248475"/>
                  </a:lnTo>
                  <a:lnTo>
                    <a:pt x="420154" y="234035"/>
                  </a:lnTo>
                  <a:lnTo>
                    <a:pt x="465048" y="227025"/>
                  </a:lnTo>
                  <a:lnTo>
                    <a:pt x="509676" y="228269"/>
                  </a:lnTo>
                  <a:lnTo>
                    <a:pt x="553059" y="237553"/>
                  </a:lnTo>
                  <a:lnTo>
                    <a:pt x="594118" y="254241"/>
                  </a:lnTo>
                  <a:lnTo>
                    <a:pt x="631786" y="277660"/>
                  </a:lnTo>
                  <a:lnTo>
                    <a:pt x="665010" y="307200"/>
                  </a:lnTo>
                  <a:lnTo>
                    <a:pt x="692696" y="342214"/>
                  </a:lnTo>
                  <a:lnTo>
                    <a:pt x="713803" y="382054"/>
                  </a:lnTo>
                  <a:lnTo>
                    <a:pt x="727252" y="426085"/>
                  </a:lnTo>
                  <a:lnTo>
                    <a:pt x="731977" y="473646"/>
                  </a:lnTo>
                  <a:lnTo>
                    <a:pt x="731977" y="330860"/>
                  </a:lnTo>
                  <a:lnTo>
                    <a:pt x="691616" y="276339"/>
                  </a:lnTo>
                  <a:lnTo>
                    <a:pt x="658164" y="246087"/>
                  </a:lnTo>
                  <a:lnTo>
                    <a:pt x="620153" y="221068"/>
                  </a:lnTo>
                  <a:lnTo>
                    <a:pt x="578053" y="202082"/>
                  </a:lnTo>
                  <a:lnTo>
                    <a:pt x="532320" y="189941"/>
                  </a:lnTo>
                  <a:lnTo>
                    <a:pt x="483400" y="185470"/>
                  </a:lnTo>
                  <a:lnTo>
                    <a:pt x="435330" y="188950"/>
                  </a:lnTo>
                  <a:lnTo>
                    <a:pt x="389724" y="199694"/>
                  </a:lnTo>
                  <a:lnTo>
                    <a:pt x="347167" y="217144"/>
                  </a:lnTo>
                  <a:lnTo>
                    <a:pt x="308267" y="240715"/>
                  </a:lnTo>
                  <a:lnTo>
                    <a:pt x="273621" y="269824"/>
                  </a:lnTo>
                  <a:lnTo>
                    <a:pt x="243814" y="303911"/>
                  </a:lnTo>
                  <a:lnTo>
                    <a:pt x="219456" y="342392"/>
                  </a:lnTo>
                  <a:lnTo>
                    <a:pt x="201142" y="384683"/>
                  </a:lnTo>
                  <a:lnTo>
                    <a:pt x="189484" y="430212"/>
                  </a:lnTo>
                  <a:lnTo>
                    <a:pt x="185051" y="478409"/>
                  </a:lnTo>
                  <a:lnTo>
                    <a:pt x="189382" y="526986"/>
                  </a:lnTo>
                  <a:lnTo>
                    <a:pt x="200558" y="572566"/>
                  </a:lnTo>
                  <a:lnTo>
                    <a:pt x="218071" y="614705"/>
                  </a:lnTo>
                  <a:lnTo>
                    <a:pt x="241350" y="652919"/>
                  </a:lnTo>
                  <a:lnTo>
                    <a:pt x="269862" y="686777"/>
                  </a:lnTo>
                  <a:lnTo>
                    <a:pt x="303085" y="715797"/>
                  </a:lnTo>
                  <a:lnTo>
                    <a:pt x="340461" y="739546"/>
                  </a:lnTo>
                  <a:lnTo>
                    <a:pt x="381444" y="757542"/>
                  </a:lnTo>
                  <a:lnTo>
                    <a:pt x="425513" y="769340"/>
                  </a:lnTo>
                  <a:lnTo>
                    <a:pt x="472122" y="774471"/>
                  </a:lnTo>
                  <a:lnTo>
                    <a:pt x="521462" y="772007"/>
                  </a:lnTo>
                  <a:lnTo>
                    <a:pt x="568210" y="761568"/>
                  </a:lnTo>
                  <a:lnTo>
                    <a:pt x="611746" y="743902"/>
                  </a:lnTo>
                  <a:lnTo>
                    <a:pt x="651459" y="719709"/>
                  </a:lnTo>
                  <a:lnTo>
                    <a:pt x="686727" y="689698"/>
                  </a:lnTo>
                  <a:lnTo>
                    <a:pt x="716927" y="654583"/>
                  </a:lnTo>
                  <a:lnTo>
                    <a:pt x="741426" y="615099"/>
                  </a:lnTo>
                  <a:lnTo>
                    <a:pt x="759612" y="571944"/>
                  </a:lnTo>
                  <a:lnTo>
                    <a:pt x="770877" y="525830"/>
                  </a:lnTo>
                  <a:lnTo>
                    <a:pt x="774573" y="477481"/>
                  </a:lnTo>
                  <a:close/>
                </a:path>
                <a:path w="960120" h="1242060">
                  <a:moveTo>
                    <a:pt x="959789" y="490220"/>
                  </a:moveTo>
                  <a:lnTo>
                    <a:pt x="954430" y="458470"/>
                  </a:lnTo>
                  <a:lnTo>
                    <a:pt x="935748" y="430530"/>
                  </a:lnTo>
                  <a:lnTo>
                    <a:pt x="929703" y="425450"/>
                  </a:lnTo>
                  <a:lnTo>
                    <a:pt x="923569" y="419100"/>
                  </a:lnTo>
                  <a:lnTo>
                    <a:pt x="918286" y="414794"/>
                  </a:lnTo>
                  <a:lnTo>
                    <a:pt x="918286" y="490220"/>
                  </a:lnTo>
                  <a:lnTo>
                    <a:pt x="914425" y="506730"/>
                  </a:lnTo>
                  <a:lnTo>
                    <a:pt x="902614" y="521970"/>
                  </a:lnTo>
                  <a:lnTo>
                    <a:pt x="894702" y="528320"/>
                  </a:lnTo>
                  <a:lnTo>
                    <a:pt x="878674" y="541020"/>
                  </a:lnTo>
                  <a:lnTo>
                    <a:pt x="870991" y="548640"/>
                  </a:lnTo>
                  <a:lnTo>
                    <a:pt x="824522" y="601980"/>
                  </a:lnTo>
                  <a:lnTo>
                    <a:pt x="799719" y="669290"/>
                  </a:lnTo>
                  <a:lnTo>
                    <a:pt x="796226" y="713740"/>
                  </a:lnTo>
                  <a:lnTo>
                    <a:pt x="795413" y="737870"/>
                  </a:lnTo>
                  <a:lnTo>
                    <a:pt x="795566" y="744220"/>
                  </a:lnTo>
                  <a:lnTo>
                    <a:pt x="795655" y="754380"/>
                  </a:lnTo>
                  <a:lnTo>
                    <a:pt x="780834" y="797560"/>
                  </a:lnTo>
                  <a:lnTo>
                    <a:pt x="758621" y="810260"/>
                  </a:lnTo>
                  <a:lnTo>
                    <a:pt x="727494" y="810260"/>
                  </a:lnTo>
                  <a:lnTo>
                    <a:pt x="712063" y="807720"/>
                  </a:lnTo>
                  <a:lnTo>
                    <a:pt x="659066" y="806450"/>
                  </a:lnTo>
                  <a:lnTo>
                    <a:pt x="610641" y="817880"/>
                  </a:lnTo>
                  <a:lnTo>
                    <a:pt x="566648" y="840740"/>
                  </a:lnTo>
                  <a:lnTo>
                    <a:pt x="526986" y="876300"/>
                  </a:lnTo>
                  <a:lnTo>
                    <a:pt x="513791" y="891540"/>
                  </a:lnTo>
                  <a:lnTo>
                    <a:pt x="507136" y="899160"/>
                  </a:lnTo>
                  <a:lnTo>
                    <a:pt x="500151" y="905510"/>
                  </a:lnTo>
                  <a:lnTo>
                    <a:pt x="485775" y="915670"/>
                  </a:lnTo>
                  <a:lnTo>
                    <a:pt x="470750" y="918210"/>
                  </a:lnTo>
                  <a:lnTo>
                    <a:pt x="455803" y="915670"/>
                  </a:lnTo>
                  <a:lnTo>
                    <a:pt x="441680" y="905510"/>
                  </a:lnTo>
                  <a:lnTo>
                    <a:pt x="434225" y="896620"/>
                  </a:lnTo>
                  <a:lnTo>
                    <a:pt x="429717" y="891844"/>
                  </a:lnTo>
                  <a:lnTo>
                    <a:pt x="429717" y="953770"/>
                  </a:lnTo>
                  <a:lnTo>
                    <a:pt x="314375" y="1177290"/>
                  </a:lnTo>
                  <a:lnTo>
                    <a:pt x="282371" y="1127760"/>
                  </a:lnTo>
                  <a:lnTo>
                    <a:pt x="269367" y="1104900"/>
                  </a:lnTo>
                  <a:lnTo>
                    <a:pt x="256527" y="1083310"/>
                  </a:lnTo>
                  <a:lnTo>
                    <a:pt x="250812" y="1075690"/>
                  </a:lnTo>
                  <a:lnTo>
                    <a:pt x="244068" y="1070610"/>
                  </a:lnTo>
                  <a:lnTo>
                    <a:pt x="235889" y="1068070"/>
                  </a:lnTo>
                  <a:lnTo>
                    <a:pt x="225907" y="1066800"/>
                  </a:lnTo>
                  <a:lnTo>
                    <a:pt x="175425" y="1071880"/>
                  </a:lnTo>
                  <a:lnTo>
                    <a:pt x="121869" y="1075690"/>
                  </a:lnTo>
                  <a:lnTo>
                    <a:pt x="113931" y="1075690"/>
                  </a:lnTo>
                  <a:lnTo>
                    <a:pt x="123304" y="1057910"/>
                  </a:lnTo>
                  <a:lnTo>
                    <a:pt x="126123" y="1052830"/>
                  </a:lnTo>
                  <a:lnTo>
                    <a:pt x="191198" y="925830"/>
                  </a:lnTo>
                  <a:lnTo>
                    <a:pt x="212839" y="883920"/>
                  </a:lnTo>
                  <a:lnTo>
                    <a:pt x="238086" y="834390"/>
                  </a:lnTo>
                  <a:lnTo>
                    <a:pt x="242125" y="831850"/>
                  </a:lnTo>
                  <a:lnTo>
                    <a:pt x="290728" y="840740"/>
                  </a:lnTo>
                  <a:lnTo>
                    <a:pt x="326872" y="854710"/>
                  </a:lnTo>
                  <a:lnTo>
                    <a:pt x="359029" y="877570"/>
                  </a:lnTo>
                  <a:lnTo>
                    <a:pt x="387515" y="906780"/>
                  </a:lnTo>
                  <a:lnTo>
                    <a:pt x="397471" y="918210"/>
                  </a:lnTo>
                  <a:lnTo>
                    <a:pt x="407898" y="929640"/>
                  </a:lnTo>
                  <a:lnTo>
                    <a:pt x="418693" y="941070"/>
                  </a:lnTo>
                  <a:lnTo>
                    <a:pt x="429717" y="953770"/>
                  </a:lnTo>
                  <a:lnTo>
                    <a:pt x="429717" y="891844"/>
                  </a:lnTo>
                  <a:lnTo>
                    <a:pt x="427050" y="889000"/>
                  </a:lnTo>
                  <a:lnTo>
                    <a:pt x="420001" y="881380"/>
                  </a:lnTo>
                  <a:lnTo>
                    <a:pt x="412940" y="872490"/>
                  </a:lnTo>
                  <a:lnTo>
                    <a:pt x="376389" y="838200"/>
                  </a:lnTo>
                  <a:lnTo>
                    <a:pt x="366166" y="831850"/>
                  </a:lnTo>
                  <a:lnTo>
                    <a:pt x="335495" y="812800"/>
                  </a:lnTo>
                  <a:lnTo>
                    <a:pt x="290093" y="797560"/>
                  </a:lnTo>
                  <a:lnTo>
                    <a:pt x="250024" y="792480"/>
                  </a:lnTo>
                  <a:lnTo>
                    <a:pt x="240017" y="791210"/>
                  </a:lnTo>
                  <a:lnTo>
                    <a:pt x="227596" y="791210"/>
                  </a:lnTo>
                  <a:lnTo>
                    <a:pt x="215176" y="792480"/>
                  </a:lnTo>
                  <a:lnTo>
                    <a:pt x="202780" y="792480"/>
                  </a:lnTo>
                  <a:lnTo>
                    <a:pt x="158165" y="777240"/>
                  </a:lnTo>
                  <a:lnTo>
                    <a:pt x="149263" y="744220"/>
                  </a:lnTo>
                  <a:lnTo>
                    <a:pt x="150520" y="728980"/>
                  </a:lnTo>
                  <a:lnTo>
                    <a:pt x="151968" y="713740"/>
                  </a:lnTo>
                  <a:lnTo>
                    <a:pt x="153238" y="698500"/>
                  </a:lnTo>
                  <a:lnTo>
                    <a:pt x="153885" y="684530"/>
                  </a:lnTo>
                  <a:lnTo>
                    <a:pt x="153835" y="681990"/>
                  </a:lnTo>
                  <a:lnTo>
                    <a:pt x="150355" y="640080"/>
                  </a:lnTo>
                  <a:lnTo>
                    <a:pt x="138036" y="600710"/>
                  </a:lnTo>
                  <a:lnTo>
                    <a:pt x="117500" y="565150"/>
                  </a:lnTo>
                  <a:lnTo>
                    <a:pt x="89255" y="532130"/>
                  </a:lnTo>
                  <a:lnTo>
                    <a:pt x="63576" y="509270"/>
                  </a:lnTo>
                  <a:lnTo>
                    <a:pt x="55384" y="500380"/>
                  </a:lnTo>
                  <a:lnTo>
                    <a:pt x="44678" y="485140"/>
                  </a:lnTo>
                  <a:lnTo>
                    <a:pt x="41376" y="469900"/>
                  </a:lnTo>
                  <a:lnTo>
                    <a:pt x="45427" y="455930"/>
                  </a:lnTo>
                  <a:lnTo>
                    <a:pt x="56807" y="440690"/>
                  </a:lnTo>
                  <a:lnTo>
                    <a:pt x="63842" y="434340"/>
                  </a:lnTo>
                  <a:lnTo>
                    <a:pt x="71081" y="426720"/>
                  </a:lnTo>
                  <a:lnTo>
                    <a:pt x="124117" y="374650"/>
                  </a:lnTo>
                  <a:lnTo>
                    <a:pt x="150571" y="328930"/>
                  </a:lnTo>
                  <a:lnTo>
                    <a:pt x="165303" y="278130"/>
                  </a:lnTo>
                  <a:lnTo>
                    <a:pt x="168427" y="223520"/>
                  </a:lnTo>
                  <a:lnTo>
                    <a:pt x="168148" y="215900"/>
                  </a:lnTo>
                  <a:lnTo>
                    <a:pt x="168021" y="210820"/>
                  </a:lnTo>
                  <a:lnTo>
                    <a:pt x="173799" y="168910"/>
                  </a:lnTo>
                  <a:lnTo>
                    <a:pt x="208953" y="149860"/>
                  </a:lnTo>
                  <a:lnTo>
                    <a:pt x="219697" y="149860"/>
                  </a:lnTo>
                  <a:lnTo>
                    <a:pt x="251904" y="153670"/>
                  </a:lnTo>
                  <a:lnTo>
                    <a:pt x="299605" y="153670"/>
                  </a:lnTo>
                  <a:lnTo>
                    <a:pt x="316255" y="149860"/>
                  </a:lnTo>
                  <a:lnTo>
                    <a:pt x="343979" y="143510"/>
                  </a:lnTo>
                  <a:lnTo>
                    <a:pt x="384937" y="124460"/>
                  </a:lnTo>
                  <a:lnTo>
                    <a:pt x="399580" y="113030"/>
                  </a:lnTo>
                  <a:lnTo>
                    <a:pt x="422376" y="95250"/>
                  </a:lnTo>
                  <a:lnTo>
                    <a:pt x="430441" y="86360"/>
                  </a:lnTo>
                  <a:lnTo>
                    <a:pt x="438175" y="77470"/>
                  </a:lnTo>
                  <a:lnTo>
                    <a:pt x="445820" y="69850"/>
                  </a:lnTo>
                  <a:lnTo>
                    <a:pt x="453631" y="60960"/>
                  </a:lnTo>
                  <a:lnTo>
                    <a:pt x="471563" y="46990"/>
                  </a:lnTo>
                  <a:lnTo>
                    <a:pt x="489305" y="41910"/>
                  </a:lnTo>
                  <a:lnTo>
                    <a:pt x="506933" y="46990"/>
                  </a:lnTo>
                  <a:lnTo>
                    <a:pt x="524535" y="60960"/>
                  </a:lnTo>
                  <a:lnTo>
                    <a:pt x="533412" y="71120"/>
                  </a:lnTo>
                  <a:lnTo>
                    <a:pt x="542099" y="81280"/>
                  </a:lnTo>
                  <a:lnTo>
                    <a:pt x="550862" y="91440"/>
                  </a:lnTo>
                  <a:lnTo>
                    <a:pt x="599744" y="134620"/>
                  </a:lnTo>
                  <a:lnTo>
                    <a:pt x="643521" y="156210"/>
                  </a:lnTo>
                  <a:lnTo>
                    <a:pt x="691095" y="166370"/>
                  </a:lnTo>
                  <a:lnTo>
                    <a:pt x="742238" y="168910"/>
                  </a:lnTo>
                  <a:lnTo>
                    <a:pt x="749782" y="167640"/>
                  </a:lnTo>
                  <a:lnTo>
                    <a:pt x="764882" y="167640"/>
                  </a:lnTo>
                  <a:lnTo>
                    <a:pt x="802093" y="182880"/>
                  </a:lnTo>
                  <a:lnTo>
                    <a:pt x="810628" y="215900"/>
                  </a:lnTo>
                  <a:lnTo>
                    <a:pt x="809586" y="227330"/>
                  </a:lnTo>
                  <a:lnTo>
                    <a:pt x="806996" y="250190"/>
                  </a:lnTo>
                  <a:lnTo>
                    <a:pt x="805967" y="262890"/>
                  </a:lnTo>
                  <a:lnTo>
                    <a:pt x="807796" y="311150"/>
                  </a:lnTo>
                  <a:lnTo>
                    <a:pt x="819937" y="355600"/>
                  </a:lnTo>
                  <a:lnTo>
                    <a:pt x="842111" y="394970"/>
                  </a:lnTo>
                  <a:lnTo>
                    <a:pt x="874077" y="431800"/>
                  </a:lnTo>
                  <a:lnTo>
                    <a:pt x="881811" y="438150"/>
                  </a:lnTo>
                  <a:lnTo>
                    <a:pt x="897343" y="452120"/>
                  </a:lnTo>
                  <a:lnTo>
                    <a:pt x="905040" y="459740"/>
                  </a:lnTo>
                  <a:lnTo>
                    <a:pt x="914920" y="473710"/>
                  </a:lnTo>
                  <a:lnTo>
                    <a:pt x="918286" y="490220"/>
                  </a:lnTo>
                  <a:lnTo>
                    <a:pt x="918286" y="414794"/>
                  </a:lnTo>
                  <a:lnTo>
                    <a:pt x="917346" y="414020"/>
                  </a:lnTo>
                  <a:lnTo>
                    <a:pt x="910996" y="408940"/>
                  </a:lnTo>
                  <a:lnTo>
                    <a:pt x="887234" y="386080"/>
                  </a:lnTo>
                  <a:lnTo>
                    <a:pt x="868400" y="359410"/>
                  </a:lnTo>
                  <a:lnTo>
                    <a:pt x="855306" y="331470"/>
                  </a:lnTo>
                  <a:lnTo>
                    <a:pt x="848791" y="298450"/>
                  </a:lnTo>
                  <a:lnTo>
                    <a:pt x="848067" y="279400"/>
                  </a:lnTo>
                  <a:lnTo>
                    <a:pt x="848868" y="260350"/>
                  </a:lnTo>
                  <a:lnTo>
                    <a:pt x="850607" y="241300"/>
                  </a:lnTo>
                  <a:lnTo>
                    <a:pt x="852716" y="222250"/>
                  </a:lnTo>
                  <a:lnTo>
                    <a:pt x="849490" y="185420"/>
                  </a:lnTo>
                  <a:lnTo>
                    <a:pt x="839825" y="167640"/>
                  </a:lnTo>
                  <a:lnTo>
                    <a:pt x="832929" y="154940"/>
                  </a:lnTo>
                  <a:lnTo>
                    <a:pt x="805472" y="134620"/>
                  </a:lnTo>
                  <a:lnTo>
                    <a:pt x="769569" y="127000"/>
                  </a:lnTo>
                  <a:lnTo>
                    <a:pt x="730719" y="127000"/>
                  </a:lnTo>
                  <a:lnTo>
                    <a:pt x="686015" y="124460"/>
                  </a:lnTo>
                  <a:lnTo>
                    <a:pt x="645566" y="111760"/>
                  </a:lnTo>
                  <a:lnTo>
                    <a:pt x="609257" y="90170"/>
                  </a:lnTo>
                  <a:lnTo>
                    <a:pt x="576973" y="58420"/>
                  </a:lnTo>
                  <a:lnTo>
                    <a:pt x="567867" y="48260"/>
                  </a:lnTo>
                  <a:lnTo>
                    <a:pt x="562089" y="41910"/>
                  </a:lnTo>
                  <a:lnTo>
                    <a:pt x="523354" y="7620"/>
                  </a:lnTo>
                  <a:lnTo>
                    <a:pt x="488556" y="0"/>
                  </a:lnTo>
                  <a:lnTo>
                    <a:pt x="469900" y="2540"/>
                  </a:lnTo>
                  <a:lnTo>
                    <a:pt x="452158" y="8890"/>
                  </a:lnTo>
                  <a:lnTo>
                    <a:pt x="437159" y="19050"/>
                  </a:lnTo>
                  <a:lnTo>
                    <a:pt x="424065" y="30480"/>
                  </a:lnTo>
                  <a:lnTo>
                    <a:pt x="412064" y="44450"/>
                  </a:lnTo>
                  <a:lnTo>
                    <a:pt x="375704" y="80010"/>
                  </a:lnTo>
                  <a:lnTo>
                    <a:pt x="334708" y="102870"/>
                  </a:lnTo>
                  <a:lnTo>
                    <a:pt x="288848" y="113030"/>
                  </a:lnTo>
                  <a:lnTo>
                    <a:pt x="237934" y="110490"/>
                  </a:lnTo>
                  <a:lnTo>
                    <a:pt x="221640" y="107950"/>
                  </a:lnTo>
                  <a:lnTo>
                    <a:pt x="205320" y="106680"/>
                  </a:lnTo>
                  <a:lnTo>
                    <a:pt x="153441" y="128270"/>
                  </a:lnTo>
                  <a:lnTo>
                    <a:pt x="129425" y="166370"/>
                  </a:lnTo>
                  <a:lnTo>
                    <a:pt x="126149" y="191770"/>
                  </a:lnTo>
                  <a:lnTo>
                    <a:pt x="126238" y="210820"/>
                  </a:lnTo>
                  <a:lnTo>
                    <a:pt x="126428" y="229870"/>
                  </a:lnTo>
                  <a:lnTo>
                    <a:pt x="126098" y="248920"/>
                  </a:lnTo>
                  <a:lnTo>
                    <a:pt x="116217" y="303530"/>
                  </a:lnTo>
                  <a:lnTo>
                    <a:pt x="78613" y="364490"/>
                  </a:lnTo>
                  <a:lnTo>
                    <a:pt x="51562" y="388620"/>
                  </a:lnTo>
                  <a:lnTo>
                    <a:pt x="43637" y="396240"/>
                  </a:lnTo>
                  <a:lnTo>
                    <a:pt x="5321" y="441960"/>
                  </a:lnTo>
                  <a:lnTo>
                    <a:pt x="0" y="471170"/>
                  </a:lnTo>
                  <a:lnTo>
                    <a:pt x="5168" y="500380"/>
                  </a:lnTo>
                  <a:lnTo>
                    <a:pt x="20840" y="525780"/>
                  </a:lnTo>
                  <a:lnTo>
                    <a:pt x="27559" y="532130"/>
                  </a:lnTo>
                  <a:lnTo>
                    <a:pt x="34594" y="539750"/>
                  </a:lnTo>
                  <a:lnTo>
                    <a:pt x="41871" y="546100"/>
                  </a:lnTo>
                  <a:lnTo>
                    <a:pt x="49250" y="552450"/>
                  </a:lnTo>
                  <a:lnTo>
                    <a:pt x="73342" y="575310"/>
                  </a:lnTo>
                  <a:lnTo>
                    <a:pt x="92316" y="601980"/>
                  </a:lnTo>
                  <a:lnTo>
                    <a:pt x="105359" y="632460"/>
                  </a:lnTo>
                  <a:lnTo>
                    <a:pt x="111620" y="665480"/>
                  </a:lnTo>
                  <a:lnTo>
                    <a:pt x="112052" y="681990"/>
                  </a:lnTo>
                  <a:lnTo>
                    <a:pt x="111150" y="699770"/>
                  </a:lnTo>
                  <a:lnTo>
                    <a:pt x="109385" y="717550"/>
                  </a:lnTo>
                  <a:lnTo>
                    <a:pt x="107238" y="735330"/>
                  </a:lnTo>
                  <a:lnTo>
                    <a:pt x="109270" y="772160"/>
                  </a:lnTo>
                  <a:lnTo>
                    <a:pt x="124104" y="802640"/>
                  </a:lnTo>
                  <a:lnTo>
                    <a:pt x="150012" y="822960"/>
                  </a:lnTo>
                  <a:lnTo>
                    <a:pt x="185267" y="834390"/>
                  </a:lnTo>
                  <a:lnTo>
                    <a:pt x="188353" y="834390"/>
                  </a:lnTo>
                  <a:lnTo>
                    <a:pt x="190855" y="835660"/>
                  </a:lnTo>
                  <a:lnTo>
                    <a:pt x="127254" y="958850"/>
                  </a:lnTo>
                  <a:lnTo>
                    <a:pt x="105486" y="1002030"/>
                  </a:lnTo>
                  <a:lnTo>
                    <a:pt x="62191" y="1085850"/>
                  </a:lnTo>
                  <a:lnTo>
                    <a:pt x="58013" y="1101090"/>
                  </a:lnTo>
                  <a:lnTo>
                    <a:pt x="61214" y="1112520"/>
                  </a:lnTo>
                  <a:lnTo>
                    <a:pt x="70954" y="1118870"/>
                  </a:lnTo>
                  <a:lnTo>
                    <a:pt x="86385" y="1120140"/>
                  </a:lnTo>
                  <a:lnTo>
                    <a:pt x="182372" y="1112520"/>
                  </a:lnTo>
                  <a:lnTo>
                    <a:pt x="221653" y="1109980"/>
                  </a:lnTo>
                  <a:lnTo>
                    <a:pt x="225145" y="1112520"/>
                  </a:lnTo>
                  <a:lnTo>
                    <a:pt x="245706" y="1146810"/>
                  </a:lnTo>
                  <a:lnTo>
                    <a:pt x="262750" y="1174750"/>
                  </a:lnTo>
                  <a:lnTo>
                    <a:pt x="279946" y="1202690"/>
                  </a:lnTo>
                  <a:lnTo>
                    <a:pt x="297345" y="1230630"/>
                  </a:lnTo>
                  <a:lnTo>
                    <a:pt x="306082" y="1239520"/>
                  </a:lnTo>
                  <a:lnTo>
                    <a:pt x="315747" y="1242060"/>
                  </a:lnTo>
                  <a:lnTo>
                    <a:pt x="325335" y="1239520"/>
                  </a:lnTo>
                  <a:lnTo>
                    <a:pt x="333857" y="1229360"/>
                  </a:lnTo>
                  <a:lnTo>
                    <a:pt x="337858" y="1221740"/>
                  </a:lnTo>
                  <a:lnTo>
                    <a:pt x="341706" y="1215390"/>
                  </a:lnTo>
                  <a:lnTo>
                    <a:pt x="345452" y="1207770"/>
                  </a:lnTo>
                  <a:lnTo>
                    <a:pt x="361086" y="1177290"/>
                  </a:lnTo>
                  <a:lnTo>
                    <a:pt x="467258" y="970280"/>
                  </a:lnTo>
                  <a:lnTo>
                    <a:pt x="468363" y="967740"/>
                  </a:lnTo>
                  <a:lnTo>
                    <a:pt x="469836" y="966470"/>
                  </a:lnTo>
                  <a:lnTo>
                    <a:pt x="476338" y="960120"/>
                  </a:lnTo>
                  <a:lnTo>
                    <a:pt x="483095" y="957580"/>
                  </a:lnTo>
                  <a:lnTo>
                    <a:pt x="489496" y="960120"/>
                  </a:lnTo>
                  <a:lnTo>
                    <a:pt x="494957" y="967740"/>
                  </a:lnTo>
                  <a:lnTo>
                    <a:pt x="511263" y="998220"/>
                  </a:lnTo>
                  <a:lnTo>
                    <a:pt x="543750" y="1061720"/>
                  </a:lnTo>
                  <a:lnTo>
                    <a:pt x="559904" y="1092200"/>
                  </a:lnTo>
                  <a:lnTo>
                    <a:pt x="577189" y="1126490"/>
                  </a:lnTo>
                  <a:lnTo>
                    <a:pt x="611632" y="1193800"/>
                  </a:lnTo>
                  <a:lnTo>
                    <a:pt x="628916" y="1228090"/>
                  </a:lnTo>
                  <a:lnTo>
                    <a:pt x="634669" y="1235710"/>
                  </a:lnTo>
                  <a:lnTo>
                    <a:pt x="641743" y="1240790"/>
                  </a:lnTo>
                  <a:lnTo>
                    <a:pt x="649389" y="1242060"/>
                  </a:lnTo>
                  <a:lnTo>
                    <a:pt x="656869" y="1240790"/>
                  </a:lnTo>
                  <a:lnTo>
                    <a:pt x="662051" y="1236980"/>
                  </a:lnTo>
                  <a:lnTo>
                    <a:pt x="666318" y="1231900"/>
                  </a:lnTo>
                  <a:lnTo>
                    <a:pt x="686092" y="1198880"/>
                  </a:lnTo>
                  <a:lnTo>
                    <a:pt x="698588" y="1178560"/>
                  </a:lnTo>
                  <a:lnTo>
                    <a:pt x="738962" y="1112520"/>
                  </a:lnTo>
                  <a:lnTo>
                    <a:pt x="742784" y="1108710"/>
                  </a:lnTo>
                  <a:lnTo>
                    <a:pt x="751370" y="1109980"/>
                  </a:lnTo>
                  <a:lnTo>
                    <a:pt x="783869" y="1112520"/>
                  </a:lnTo>
                  <a:lnTo>
                    <a:pt x="816394" y="1116330"/>
                  </a:lnTo>
                  <a:lnTo>
                    <a:pt x="848931" y="1117600"/>
                  </a:lnTo>
                  <a:lnTo>
                    <a:pt x="881481" y="1120140"/>
                  </a:lnTo>
                  <a:lnTo>
                    <a:pt x="890587" y="1120140"/>
                  </a:lnTo>
                  <a:lnTo>
                    <a:pt x="898258" y="1116330"/>
                  </a:lnTo>
                  <a:lnTo>
                    <a:pt x="903617" y="1109980"/>
                  </a:lnTo>
                  <a:lnTo>
                    <a:pt x="903986" y="1108710"/>
                  </a:lnTo>
                  <a:lnTo>
                    <a:pt x="905802" y="1102360"/>
                  </a:lnTo>
                  <a:lnTo>
                    <a:pt x="906018" y="1096010"/>
                  </a:lnTo>
                  <a:lnTo>
                    <a:pt x="903185" y="1089660"/>
                  </a:lnTo>
                  <a:lnTo>
                    <a:pt x="895985" y="1075690"/>
                  </a:lnTo>
                  <a:lnTo>
                    <a:pt x="876363" y="1037590"/>
                  </a:lnTo>
                  <a:lnTo>
                    <a:pt x="852436" y="990600"/>
                  </a:lnTo>
                  <a:lnTo>
                    <a:pt x="849249" y="984389"/>
                  </a:lnTo>
                  <a:lnTo>
                    <a:pt x="849249" y="1075690"/>
                  </a:lnTo>
                  <a:lnTo>
                    <a:pt x="831265" y="1074420"/>
                  </a:lnTo>
                  <a:lnTo>
                    <a:pt x="822515" y="1074420"/>
                  </a:lnTo>
                  <a:lnTo>
                    <a:pt x="813816" y="1073150"/>
                  </a:lnTo>
                  <a:lnTo>
                    <a:pt x="736396" y="1068070"/>
                  </a:lnTo>
                  <a:lnTo>
                    <a:pt x="727633" y="1068070"/>
                  </a:lnTo>
                  <a:lnTo>
                    <a:pt x="720255" y="1070610"/>
                  </a:lnTo>
                  <a:lnTo>
                    <a:pt x="714070" y="1075690"/>
                  </a:lnTo>
                  <a:lnTo>
                    <a:pt x="708850" y="1082040"/>
                  </a:lnTo>
                  <a:lnTo>
                    <a:pt x="695896" y="1103630"/>
                  </a:lnTo>
                  <a:lnTo>
                    <a:pt x="682840" y="1125220"/>
                  </a:lnTo>
                  <a:lnTo>
                    <a:pt x="654862" y="1170940"/>
                  </a:lnTo>
                  <a:lnTo>
                    <a:pt x="652830" y="1173480"/>
                  </a:lnTo>
                  <a:lnTo>
                    <a:pt x="649719" y="1178560"/>
                  </a:lnTo>
                  <a:lnTo>
                    <a:pt x="622503" y="1125220"/>
                  </a:lnTo>
                  <a:lnTo>
                    <a:pt x="596138" y="1073150"/>
                  </a:lnTo>
                  <a:lnTo>
                    <a:pt x="563638" y="1009650"/>
                  </a:lnTo>
                  <a:lnTo>
                    <a:pt x="547306" y="979170"/>
                  </a:lnTo>
                  <a:lnTo>
                    <a:pt x="536321" y="957580"/>
                  </a:lnTo>
                  <a:lnTo>
                    <a:pt x="527265" y="939800"/>
                  </a:lnTo>
                  <a:lnTo>
                    <a:pt x="527558" y="935990"/>
                  </a:lnTo>
                  <a:lnTo>
                    <a:pt x="533196" y="930910"/>
                  </a:lnTo>
                  <a:lnTo>
                    <a:pt x="541388" y="922020"/>
                  </a:lnTo>
                  <a:lnTo>
                    <a:pt x="599338" y="869950"/>
                  </a:lnTo>
                  <a:lnTo>
                    <a:pt x="636181" y="853440"/>
                  </a:lnTo>
                  <a:lnTo>
                    <a:pt x="675919" y="847090"/>
                  </a:lnTo>
                  <a:lnTo>
                    <a:pt x="718439" y="849630"/>
                  </a:lnTo>
                  <a:lnTo>
                    <a:pt x="769645" y="919480"/>
                  </a:lnTo>
                  <a:lnTo>
                    <a:pt x="795743" y="970280"/>
                  </a:lnTo>
                  <a:lnTo>
                    <a:pt x="848588" y="1071880"/>
                  </a:lnTo>
                  <a:lnTo>
                    <a:pt x="848626" y="1073150"/>
                  </a:lnTo>
                  <a:lnTo>
                    <a:pt x="849249" y="1075690"/>
                  </a:lnTo>
                  <a:lnTo>
                    <a:pt x="849249" y="984389"/>
                  </a:lnTo>
                  <a:lnTo>
                    <a:pt x="780084" y="849630"/>
                  </a:lnTo>
                  <a:lnTo>
                    <a:pt x="783653" y="847090"/>
                  </a:lnTo>
                  <a:lnTo>
                    <a:pt x="819429" y="816610"/>
                  </a:lnTo>
                  <a:lnTo>
                    <a:pt x="832688" y="778510"/>
                  </a:lnTo>
                  <a:lnTo>
                    <a:pt x="833120" y="763270"/>
                  </a:lnTo>
                  <a:lnTo>
                    <a:pt x="832993" y="748030"/>
                  </a:lnTo>
                  <a:lnTo>
                    <a:pt x="832599" y="737870"/>
                  </a:lnTo>
                  <a:lnTo>
                    <a:pt x="832662" y="711200"/>
                  </a:lnTo>
                  <a:lnTo>
                    <a:pt x="843038" y="659130"/>
                  </a:lnTo>
                  <a:lnTo>
                    <a:pt x="863041" y="621030"/>
                  </a:lnTo>
                  <a:lnTo>
                    <a:pt x="892810" y="582930"/>
                  </a:lnTo>
                  <a:lnTo>
                    <a:pt x="924090" y="556260"/>
                  </a:lnTo>
                  <a:lnTo>
                    <a:pt x="934504" y="547370"/>
                  </a:lnTo>
                  <a:lnTo>
                    <a:pt x="952817" y="521970"/>
                  </a:lnTo>
                  <a:lnTo>
                    <a:pt x="959789" y="4902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1745" y="4312895"/>
              <a:ext cx="116624" cy="235178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3886200" y="3352800"/>
            <a:ext cx="3886200" cy="3029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392430" marR="384810" algn="ctr">
              <a:lnSpc>
                <a:spcPct val="100000"/>
              </a:lnSpc>
            </a:pPr>
            <a:r>
              <a:rPr lang="en-US" sz="1400" spc="-60" dirty="0">
                <a:solidFill>
                  <a:srgbClr val="FFFFFF"/>
                </a:solidFill>
                <a:latin typeface="Arial Black"/>
                <a:cs typeface="Arial Black"/>
              </a:rPr>
              <a:t>State</a:t>
            </a:r>
            <a:r>
              <a:rPr sz="14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Arial Black"/>
                <a:cs typeface="Arial Black"/>
              </a:rPr>
              <a:t>is</a:t>
            </a:r>
            <a:r>
              <a:rPr sz="14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Black"/>
                <a:cs typeface="Arial Black"/>
              </a:rPr>
              <a:t>ranked</a:t>
            </a:r>
            <a:r>
              <a:rPr sz="14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Arial Black"/>
                <a:cs typeface="Arial Black"/>
              </a:rPr>
              <a:t>No.</a:t>
            </a:r>
            <a:r>
              <a:rPr sz="14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395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r>
              <a:rPr sz="1400" spc="3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FFFFFF"/>
                </a:solidFill>
                <a:latin typeface="Arial Black"/>
                <a:cs typeface="Arial Black"/>
              </a:rPr>
              <a:t>in</a:t>
            </a:r>
            <a:r>
              <a:rPr sz="14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sz="14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00" dirty="0">
                <a:solidFill>
                  <a:srgbClr val="FFFFFF"/>
                </a:solidFill>
                <a:latin typeface="Arial Black"/>
                <a:cs typeface="Arial Black"/>
              </a:rPr>
              <a:t>U.S.</a:t>
            </a:r>
            <a:r>
              <a:rPr sz="14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Black"/>
                <a:cs typeface="Arial Black"/>
              </a:rPr>
              <a:t>for </a:t>
            </a:r>
            <a:r>
              <a:rPr sz="1400" spc="-55" dirty="0">
                <a:solidFill>
                  <a:srgbClr val="FFFFFF"/>
                </a:solidFill>
                <a:latin typeface="Arial Black"/>
                <a:cs typeface="Arial Black"/>
              </a:rPr>
              <a:t>lowest</a:t>
            </a:r>
            <a:r>
              <a:rPr sz="14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Arial Black"/>
                <a:cs typeface="Arial Black"/>
              </a:rPr>
              <a:t>state</a:t>
            </a:r>
            <a:r>
              <a:rPr sz="14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FFFFFF"/>
                </a:solidFill>
                <a:latin typeface="Arial Black"/>
                <a:cs typeface="Arial Black"/>
              </a:rPr>
              <a:t>and</a:t>
            </a:r>
            <a:r>
              <a:rPr sz="1400" spc="-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Arial Black"/>
                <a:cs typeface="Arial Black"/>
              </a:rPr>
              <a:t>local</a:t>
            </a:r>
            <a:r>
              <a:rPr sz="14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75" dirty="0">
                <a:solidFill>
                  <a:srgbClr val="FFFFFF"/>
                </a:solidFill>
                <a:latin typeface="Arial Black"/>
                <a:cs typeface="Arial Black"/>
              </a:rPr>
              <a:t>tax</a:t>
            </a:r>
            <a:r>
              <a:rPr sz="14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Black"/>
                <a:cs typeface="Arial Black"/>
              </a:rPr>
              <a:t>burden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400" spc="-85" dirty="0">
                <a:solidFill>
                  <a:srgbClr val="FFFFFF"/>
                </a:solidFill>
                <a:latin typeface="Verdana"/>
                <a:cs typeface="Verdana"/>
              </a:rPr>
              <a:t>very </a:t>
            </a:r>
            <a:r>
              <a:rPr lang="en-US" sz="1400" spc="-200" dirty="0">
                <a:solidFill>
                  <a:srgbClr val="FFFFFF"/>
                </a:solidFill>
                <a:latin typeface="Verdana"/>
                <a:cs typeface="Verdana"/>
              </a:rPr>
              <a:t>low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corporate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tax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rate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65473" y="7403789"/>
            <a:ext cx="5588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5" dirty="0">
                <a:solidFill>
                  <a:srgbClr val="FFFFFF"/>
                </a:solidFill>
                <a:latin typeface="Arial Black"/>
                <a:cs typeface="Arial Black"/>
              </a:rPr>
              <a:t>#3</a:t>
            </a:r>
            <a:endParaRPr sz="3200">
              <a:latin typeface="Arial Black"/>
              <a:cs typeface="Arial Black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081090" y="7242111"/>
            <a:ext cx="928369" cy="1274445"/>
            <a:chOff x="1081090" y="7242111"/>
            <a:chExt cx="928369" cy="1274445"/>
          </a:xfrm>
        </p:grpSpPr>
        <p:sp>
          <p:nvSpPr>
            <p:cNvPr id="25" name="object 25"/>
            <p:cNvSpPr/>
            <p:nvPr/>
          </p:nvSpPr>
          <p:spPr>
            <a:xfrm>
              <a:off x="1081087" y="7417370"/>
              <a:ext cx="928369" cy="923925"/>
            </a:xfrm>
            <a:custGeom>
              <a:avLst/>
              <a:gdLst/>
              <a:ahLst/>
              <a:cxnLst/>
              <a:rect l="l" t="t" r="r" b="b"/>
              <a:pathLst>
                <a:path w="928369" h="923925">
                  <a:moveTo>
                    <a:pt x="606069" y="414121"/>
                  </a:moveTo>
                  <a:lnTo>
                    <a:pt x="603338" y="407504"/>
                  </a:lnTo>
                  <a:lnTo>
                    <a:pt x="600278" y="400824"/>
                  </a:lnTo>
                  <a:lnTo>
                    <a:pt x="596836" y="394068"/>
                  </a:lnTo>
                  <a:lnTo>
                    <a:pt x="593394" y="387311"/>
                  </a:lnTo>
                  <a:lnTo>
                    <a:pt x="589788" y="380911"/>
                  </a:lnTo>
                  <a:lnTo>
                    <a:pt x="586028" y="374815"/>
                  </a:lnTo>
                  <a:lnTo>
                    <a:pt x="322287" y="509206"/>
                  </a:lnTo>
                  <a:lnTo>
                    <a:pt x="342315" y="548513"/>
                  </a:lnTo>
                  <a:lnTo>
                    <a:pt x="606069" y="414121"/>
                  </a:lnTo>
                  <a:close/>
                </a:path>
                <a:path w="928369" h="923925">
                  <a:moveTo>
                    <a:pt x="692543" y="510209"/>
                  </a:moveTo>
                  <a:lnTo>
                    <a:pt x="689978" y="459981"/>
                  </a:lnTo>
                  <a:lnTo>
                    <a:pt x="678688" y="410883"/>
                  </a:lnTo>
                  <a:lnTo>
                    <a:pt x="658622" y="362597"/>
                  </a:lnTo>
                  <a:lnTo>
                    <a:pt x="631342" y="317969"/>
                  </a:lnTo>
                  <a:lnTo>
                    <a:pt x="598258" y="279984"/>
                  </a:lnTo>
                  <a:lnTo>
                    <a:pt x="559142" y="248386"/>
                  </a:lnTo>
                  <a:lnTo>
                    <a:pt x="513715" y="222935"/>
                  </a:lnTo>
                  <a:lnTo>
                    <a:pt x="451472" y="200075"/>
                  </a:lnTo>
                  <a:lnTo>
                    <a:pt x="386715" y="184531"/>
                  </a:lnTo>
                  <a:lnTo>
                    <a:pt x="297040" y="167716"/>
                  </a:lnTo>
                  <a:lnTo>
                    <a:pt x="268859" y="161950"/>
                  </a:lnTo>
                  <a:lnTo>
                    <a:pt x="214477" y="147840"/>
                  </a:lnTo>
                  <a:lnTo>
                    <a:pt x="175717" y="133527"/>
                  </a:lnTo>
                  <a:lnTo>
                    <a:pt x="139052" y="114503"/>
                  </a:lnTo>
                  <a:lnTo>
                    <a:pt x="100901" y="85534"/>
                  </a:lnTo>
                  <a:lnTo>
                    <a:pt x="70129" y="50838"/>
                  </a:lnTo>
                  <a:lnTo>
                    <a:pt x="47612" y="13716"/>
                  </a:lnTo>
                  <a:lnTo>
                    <a:pt x="41389" y="5867"/>
                  </a:lnTo>
                  <a:lnTo>
                    <a:pt x="32943" y="1168"/>
                  </a:lnTo>
                  <a:lnTo>
                    <a:pt x="23342" y="0"/>
                  </a:lnTo>
                  <a:lnTo>
                    <a:pt x="13703" y="2692"/>
                  </a:lnTo>
                  <a:lnTo>
                    <a:pt x="5854" y="8902"/>
                  </a:lnTo>
                  <a:lnTo>
                    <a:pt x="1168" y="17360"/>
                  </a:lnTo>
                  <a:lnTo>
                    <a:pt x="0" y="26962"/>
                  </a:lnTo>
                  <a:lnTo>
                    <a:pt x="2692" y="36601"/>
                  </a:lnTo>
                  <a:lnTo>
                    <a:pt x="29959" y="81216"/>
                  </a:lnTo>
                  <a:lnTo>
                    <a:pt x="63030" y="119202"/>
                  </a:lnTo>
                  <a:lnTo>
                    <a:pt x="102171" y="150799"/>
                  </a:lnTo>
                  <a:lnTo>
                    <a:pt x="147612" y="176263"/>
                  </a:lnTo>
                  <a:lnTo>
                    <a:pt x="209829" y="199110"/>
                  </a:lnTo>
                  <a:lnTo>
                    <a:pt x="300139" y="219646"/>
                  </a:lnTo>
                  <a:lnTo>
                    <a:pt x="364274" y="231482"/>
                  </a:lnTo>
                  <a:lnTo>
                    <a:pt x="396684" y="238163"/>
                  </a:lnTo>
                  <a:lnTo>
                    <a:pt x="458800" y="255282"/>
                  </a:lnTo>
                  <a:lnTo>
                    <a:pt x="500100" y="272402"/>
                  </a:lnTo>
                  <a:lnTo>
                    <a:pt x="534403" y="292671"/>
                  </a:lnTo>
                  <a:lnTo>
                    <a:pt x="571220" y="324408"/>
                  </a:lnTo>
                  <a:lnTo>
                    <a:pt x="602932" y="366204"/>
                  </a:lnTo>
                  <a:lnTo>
                    <a:pt x="622973" y="405523"/>
                  </a:lnTo>
                  <a:lnTo>
                    <a:pt x="638136" y="455739"/>
                  </a:lnTo>
                  <a:lnTo>
                    <a:pt x="642175" y="504190"/>
                  </a:lnTo>
                  <a:lnTo>
                    <a:pt x="641578" y="517486"/>
                  </a:lnTo>
                  <a:lnTo>
                    <a:pt x="635901" y="556907"/>
                  </a:lnTo>
                  <a:lnTo>
                    <a:pt x="617601" y="617524"/>
                  </a:lnTo>
                  <a:lnTo>
                    <a:pt x="591680" y="677799"/>
                  </a:lnTo>
                  <a:lnTo>
                    <a:pt x="642874" y="687235"/>
                  </a:lnTo>
                  <a:lnTo>
                    <a:pt x="656247" y="656717"/>
                  </a:lnTo>
                  <a:lnTo>
                    <a:pt x="668337" y="625690"/>
                  </a:lnTo>
                  <a:lnTo>
                    <a:pt x="678586" y="594118"/>
                  </a:lnTo>
                  <a:lnTo>
                    <a:pt x="686435" y="561936"/>
                  </a:lnTo>
                  <a:lnTo>
                    <a:pt x="692543" y="510209"/>
                  </a:lnTo>
                  <a:close/>
                </a:path>
                <a:path w="928369" h="923925">
                  <a:moveTo>
                    <a:pt x="928370" y="896366"/>
                  </a:moveTo>
                  <a:lnTo>
                    <a:pt x="898398" y="842111"/>
                  </a:lnTo>
                  <a:lnTo>
                    <a:pt x="865327" y="804125"/>
                  </a:lnTo>
                  <a:lnTo>
                    <a:pt x="826198" y="772528"/>
                  </a:lnTo>
                  <a:lnTo>
                    <a:pt x="780770" y="747064"/>
                  </a:lnTo>
                  <a:lnTo>
                    <a:pt x="718540" y="724217"/>
                  </a:lnTo>
                  <a:lnTo>
                    <a:pt x="653770" y="708660"/>
                  </a:lnTo>
                  <a:lnTo>
                    <a:pt x="564095" y="691845"/>
                  </a:lnTo>
                  <a:lnTo>
                    <a:pt x="531685" y="685165"/>
                  </a:lnTo>
                  <a:lnTo>
                    <a:pt x="469557" y="668045"/>
                  </a:lnTo>
                  <a:lnTo>
                    <a:pt x="428256" y="650913"/>
                  </a:lnTo>
                  <a:lnTo>
                    <a:pt x="393966" y="630656"/>
                  </a:lnTo>
                  <a:lnTo>
                    <a:pt x="357136" y="598906"/>
                  </a:lnTo>
                  <a:lnTo>
                    <a:pt x="325424" y="557123"/>
                  </a:lnTo>
                  <a:lnTo>
                    <a:pt x="305396" y="517804"/>
                  </a:lnTo>
                  <a:lnTo>
                    <a:pt x="290233" y="467575"/>
                  </a:lnTo>
                  <a:lnTo>
                    <a:pt x="286194" y="419138"/>
                  </a:lnTo>
                  <a:lnTo>
                    <a:pt x="286778" y="405828"/>
                  </a:lnTo>
                  <a:lnTo>
                    <a:pt x="292468" y="366420"/>
                  </a:lnTo>
                  <a:lnTo>
                    <a:pt x="310756" y="305803"/>
                  </a:lnTo>
                  <a:lnTo>
                    <a:pt x="336677" y="245529"/>
                  </a:lnTo>
                  <a:lnTo>
                    <a:pt x="285508" y="236093"/>
                  </a:lnTo>
                  <a:lnTo>
                    <a:pt x="260032" y="297624"/>
                  </a:lnTo>
                  <a:lnTo>
                    <a:pt x="241947" y="361403"/>
                  </a:lnTo>
                  <a:lnTo>
                    <a:pt x="235826" y="413118"/>
                  </a:lnTo>
                  <a:lnTo>
                    <a:pt x="238391" y="463346"/>
                  </a:lnTo>
                  <a:lnTo>
                    <a:pt x="249682" y="512445"/>
                  </a:lnTo>
                  <a:lnTo>
                    <a:pt x="269748" y="560730"/>
                  </a:lnTo>
                  <a:lnTo>
                    <a:pt x="297027" y="605345"/>
                  </a:lnTo>
                  <a:lnTo>
                    <a:pt x="330098" y="643331"/>
                  </a:lnTo>
                  <a:lnTo>
                    <a:pt x="369227" y="674928"/>
                  </a:lnTo>
                  <a:lnTo>
                    <a:pt x="414667" y="700392"/>
                  </a:lnTo>
                  <a:lnTo>
                    <a:pt x="476897" y="723239"/>
                  </a:lnTo>
                  <a:lnTo>
                    <a:pt x="554405" y="741349"/>
                  </a:lnTo>
                  <a:lnTo>
                    <a:pt x="631329" y="755611"/>
                  </a:lnTo>
                  <a:lnTo>
                    <a:pt x="659498" y="761365"/>
                  </a:lnTo>
                  <a:lnTo>
                    <a:pt x="713905" y="775474"/>
                  </a:lnTo>
                  <a:lnTo>
                    <a:pt x="752665" y="789800"/>
                  </a:lnTo>
                  <a:lnTo>
                    <a:pt x="789343" y="808824"/>
                  </a:lnTo>
                  <a:lnTo>
                    <a:pt x="827468" y="837806"/>
                  </a:lnTo>
                  <a:lnTo>
                    <a:pt x="853401" y="866203"/>
                  </a:lnTo>
                  <a:lnTo>
                    <a:pt x="880745" y="909612"/>
                  </a:lnTo>
                  <a:lnTo>
                    <a:pt x="886968" y="917460"/>
                  </a:lnTo>
                  <a:lnTo>
                    <a:pt x="895426" y="922147"/>
                  </a:lnTo>
                  <a:lnTo>
                    <a:pt x="905014" y="923315"/>
                  </a:lnTo>
                  <a:lnTo>
                    <a:pt x="914666" y="920635"/>
                  </a:lnTo>
                  <a:lnTo>
                    <a:pt x="922515" y="914412"/>
                  </a:lnTo>
                  <a:lnTo>
                    <a:pt x="927201" y="905967"/>
                  </a:lnTo>
                  <a:lnTo>
                    <a:pt x="928370" y="8963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6437" y="7695299"/>
              <a:ext cx="209892" cy="1314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4201" y="7931304"/>
              <a:ext cx="209905" cy="13144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583969" y="8177593"/>
              <a:ext cx="347345" cy="338455"/>
            </a:xfrm>
            <a:custGeom>
              <a:avLst/>
              <a:gdLst/>
              <a:ahLst/>
              <a:cxnLst/>
              <a:rect l="l" t="t" r="r" b="b"/>
              <a:pathLst>
                <a:path w="347344" h="338454">
                  <a:moveTo>
                    <a:pt x="100863" y="9436"/>
                  </a:moveTo>
                  <a:lnTo>
                    <a:pt x="49682" y="0"/>
                  </a:lnTo>
                  <a:lnTo>
                    <a:pt x="24206" y="61544"/>
                  </a:lnTo>
                  <a:lnTo>
                    <a:pt x="6121" y="125310"/>
                  </a:lnTo>
                  <a:lnTo>
                    <a:pt x="0" y="177038"/>
                  </a:lnTo>
                  <a:lnTo>
                    <a:pt x="2565" y="227266"/>
                  </a:lnTo>
                  <a:lnTo>
                    <a:pt x="13855" y="276352"/>
                  </a:lnTo>
                  <a:lnTo>
                    <a:pt x="33921" y="324637"/>
                  </a:lnTo>
                  <a:lnTo>
                    <a:pt x="58191" y="338353"/>
                  </a:lnTo>
                  <a:lnTo>
                    <a:pt x="67830" y="335661"/>
                  </a:lnTo>
                  <a:lnTo>
                    <a:pt x="72605" y="288734"/>
                  </a:lnTo>
                  <a:lnTo>
                    <a:pt x="67208" y="275844"/>
                  </a:lnTo>
                  <a:lnTo>
                    <a:pt x="54648" y="232727"/>
                  </a:lnTo>
                  <a:lnTo>
                    <a:pt x="50342" y="184365"/>
                  </a:lnTo>
                  <a:lnTo>
                    <a:pt x="51041" y="168541"/>
                  </a:lnTo>
                  <a:lnTo>
                    <a:pt x="57200" y="127698"/>
                  </a:lnTo>
                  <a:lnTo>
                    <a:pt x="68402" y="87922"/>
                  </a:lnTo>
                  <a:lnTo>
                    <a:pt x="88950" y="35623"/>
                  </a:lnTo>
                  <a:lnTo>
                    <a:pt x="100863" y="9436"/>
                  </a:lnTo>
                  <a:close/>
                </a:path>
                <a:path w="347344" h="338454">
                  <a:moveTo>
                    <a:pt x="346824" y="133375"/>
                  </a:moveTo>
                  <a:lnTo>
                    <a:pt x="340220" y="123736"/>
                  </a:lnTo>
                  <a:lnTo>
                    <a:pt x="333324" y="114681"/>
                  </a:lnTo>
                  <a:lnTo>
                    <a:pt x="326148" y="106159"/>
                  </a:lnTo>
                  <a:lnTo>
                    <a:pt x="318719" y="98183"/>
                  </a:lnTo>
                  <a:lnTo>
                    <a:pt x="72174" y="223799"/>
                  </a:lnTo>
                  <a:lnTo>
                    <a:pt x="74269" y="234505"/>
                  </a:lnTo>
                  <a:lnTo>
                    <a:pt x="76936" y="245313"/>
                  </a:lnTo>
                  <a:lnTo>
                    <a:pt x="80225" y="256209"/>
                  </a:lnTo>
                  <a:lnTo>
                    <a:pt x="84124" y="267220"/>
                  </a:lnTo>
                  <a:lnTo>
                    <a:pt x="346824" y="133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54853" y="8213567"/>
              <a:ext cx="195732" cy="12246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159761" y="7313259"/>
              <a:ext cx="274955" cy="169545"/>
            </a:xfrm>
            <a:custGeom>
              <a:avLst/>
              <a:gdLst/>
              <a:ahLst/>
              <a:cxnLst/>
              <a:rect l="l" t="t" r="r" b="b"/>
              <a:pathLst>
                <a:path w="274955" h="169545">
                  <a:moveTo>
                    <a:pt x="262674" y="0"/>
                  </a:moveTo>
                  <a:lnTo>
                    <a:pt x="0" y="133832"/>
                  </a:lnTo>
                  <a:lnTo>
                    <a:pt x="4165" y="140233"/>
                  </a:lnTo>
                  <a:lnTo>
                    <a:pt x="8509" y="146265"/>
                  </a:lnTo>
                  <a:lnTo>
                    <a:pt x="17856" y="158026"/>
                  </a:lnTo>
                  <a:lnTo>
                    <a:pt x="22885" y="163715"/>
                  </a:lnTo>
                  <a:lnTo>
                    <a:pt x="28092" y="169037"/>
                  </a:lnTo>
                  <a:lnTo>
                    <a:pt x="274637" y="43421"/>
                  </a:lnTo>
                  <a:lnTo>
                    <a:pt x="2626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39964" y="7422025"/>
              <a:ext cx="195732" cy="12246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405714" y="7242111"/>
              <a:ext cx="100965" cy="338455"/>
            </a:xfrm>
            <a:custGeom>
              <a:avLst/>
              <a:gdLst/>
              <a:ahLst/>
              <a:cxnLst/>
              <a:rect l="l" t="t" r="r" b="b"/>
              <a:pathLst>
                <a:path w="100965" h="338454">
                  <a:moveTo>
                    <a:pt x="42670" y="0"/>
                  </a:moveTo>
                  <a:lnTo>
                    <a:pt x="33020" y="2690"/>
                  </a:lnTo>
                  <a:lnTo>
                    <a:pt x="25180" y="8908"/>
                  </a:lnTo>
                  <a:lnTo>
                    <a:pt x="20494" y="17364"/>
                  </a:lnTo>
                  <a:lnTo>
                    <a:pt x="19318" y="26959"/>
                  </a:lnTo>
                  <a:lnTo>
                    <a:pt x="22009" y="36599"/>
                  </a:lnTo>
                  <a:lnTo>
                    <a:pt x="28260" y="49630"/>
                  </a:lnTo>
                  <a:lnTo>
                    <a:pt x="36423" y="69607"/>
                  </a:lnTo>
                  <a:lnTo>
                    <a:pt x="48791" y="121929"/>
                  </a:lnTo>
                  <a:lnTo>
                    <a:pt x="50524" y="154005"/>
                  </a:lnTo>
                  <a:lnTo>
                    <a:pt x="49822" y="169810"/>
                  </a:lnTo>
                  <a:lnTo>
                    <a:pt x="43658" y="210670"/>
                  </a:lnTo>
                  <a:lnTo>
                    <a:pt x="32446" y="250439"/>
                  </a:lnTo>
                  <a:lnTo>
                    <a:pt x="11898" y="302732"/>
                  </a:lnTo>
                  <a:lnTo>
                    <a:pt x="0" y="328903"/>
                  </a:lnTo>
                  <a:lnTo>
                    <a:pt x="51181" y="338351"/>
                  </a:lnTo>
                  <a:lnTo>
                    <a:pt x="76658" y="276806"/>
                  </a:lnTo>
                  <a:lnTo>
                    <a:pt x="94754" y="213040"/>
                  </a:lnTo>
                  <a:lnTo>
                    <a:pt x="100862" y="161318"/>
                  </a:lnTo>
                  <a:lnTo>
                    <a:pt x="98293" y="111090"/>
                  </a:lnTo>
                  <a:lnTo>
                    <a:pt x="87001" y="62002"/>
                  </a:lnTo>
                  <a:lnTo>
                    <a:pt x="66941" y="13701"/>
                  </a:lnTo>
                  <a:lnTo>
                    <a:pt x="60719" y="5862"/>
                  </a:lnTo>
                  <a:lnTo>
                    <a:pt x="52266" y="1176"/>
                  </a:lnTo>
                  <a:lnTo>
                    <a:pt x="426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796625" y="7557816"/>
            <a:ext cx="10928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60" dirty="0">
                <a:solidFill>
                  <a:srgbClr val="FFFFFF"/>
                </a:solidFill>
                <a:latin typeface="Arial Black"/>
                <a:cs typeface="Arial Black"/>
              </a:rPr>
              <a:t>$6.4B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43400" y="1861208"/>
            <a:ext cx="3157329" cy="10784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25" marR="40005" indent="-635" algn="ctr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Arial Black"/>
                <a:cs typeface="Arial Black"/>
              </a:rPr>
              <a:t>Seaport City</a:t>
            </a:r>
            <a:r>
              <a:rPr sz="1400" spc="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Arial Black"/>
                <a:cs typeface="Arial Black"/>
              </a:rPr>
              <a:t>is</a:t>
            </a:r>
            <a:r>
              <a:rPr sz="1400" spc="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Black"/>
                <a:cs typeface="Arial Black"/>
              </a:rPr>
              <a:t>experiencing </a:t>
            </a:r>
            <a:r>
              <a:rPr sz="1400" spc="-20" dirty="0">
                <a:solidFill>
                  <a:srgbClr val="FFFFFF"/>
                </a:solidFill>
                <a:latin typeface="Arial Black"/>
                <a:cs typeface="Arial Black"/>
              </a:rPr>
              <a:t>rapid</a:t>
            </a:r>
            <a:r>
              <a:rPr sz="1400" spc="-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Black"/>
                <a:cs typeface="Arial Black"/>
              </a:rPr>
              <a:t>growth,</a:t>
            </a:r>
            <a:r>
              <a:rPr sz="1400" spc="-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Black"/>
                <a:cs typeface="Arial Black"/>
              </a:rPr>
              <a:t>ranking</a:t>
            </a:r>
            <a:r>
              <a:rPr sz="1400" spc="-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sz="1400" spc="5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165" dirty="0">
                <a:solidFill>
                  <a:srgbClr val="FFFFFF"/>
                </a:solidFill>
                <a:latin typeface="Arial Black"/>
                <a:cs typeface="Arial Black"/>
              </a:rPr>
              <a:t>#1</a:t>
            </a:r>
            <a:r>
              <a:rPr sz="1400" spc="-65" dirty="0">
                <a:solidFill>
                  <a:srgbClr val="FFFFFF"/>
                </a:solidFill>
                <a:latin typeface="Arial Black"/>
                <a:cs typeface="Arial Black"/>
              </a:rPr>
              <a:t> city </a:t>
            </a:r>
            <a:r>
              <a:rPr sz="1400" spc="-10" dirty="0">
                <a:solidFill>
                  <a:srgbClr val="FFFFFF"/>
                </a:solidFill>
                <a:latin typeface="Arial Black"/>
                <a:cs typeface="Arial Black"/>
              </a:rPr>
              <a:t>that</a:t>
            </a:r>
            <a:r>
              <a:rPr sz="1400" spc="-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Black"/>
                <a:cs typeface="Arial Black"/>
              </a:rPr>
              <a:t>people</a:t>
            </a:r>
            <a:r>
              <a:rPr sz="1400" spc="-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Arial Black"/>
                <a:cs typeface="Arial Black"/>
              </a:rPr>
              <a:t>relocated</a:t>
            </a:r>
            <a:endParaRPr sz="1400" dirty="0">
              <a:latin typeface="Arial Black"/>
              <a:cs typeface="Arial Black"/>
            </a:endParaRPr>
          </a:p>
          <a:p>
            <a:pPr marL="12065" marR="5080" algn="ctr">
              <a:lnSpc>
                <a:spcPts val="1560"/>
              </a:lnSpc>
              <a:spcBef>
                <a:spcPts val="150"/>
              </a:spcBef>
            </a:pPr>
            <a:r>
              <a:rPr sz="1400" spc="-20" dirty="0">
                <a:solidFill>
                  <a:srgbClr val="FFFFFF"/>
                </a:solidFill>
                <a:latin typeface="Arial Black"/>
                <a:cs typeface="Arial Black"/>
              </a:rPr>
              <a:t>to </a:t>
            </a:r>
            <a:r>
              <a:rPr sz="1400" dirty="0">
                <a:solidFill>
                  <a:srgbClr val="FFFFFF"/>
                </a:solidFill>
                <a:latin typeface="Arial Black"/>
                <a:cs typeface="Arial Black"/>
              </a:rPr>
              <a:t>in</a:t>
            </a:r>
            <a:r>
              <a:rPr sz="14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spc="-95" dirty="0">
                <a:solidFill>
                  <a:srgbClr val="FFFFFF"/>
                </a:solidFill>
                <a:latin typeface="Arial Black"/>
                <a:cs typeface="Arial Black"/>
              </a:rPr>
              <a:t>2022</a:t>
            </a:r>
            <a:r>
              <a:rPr sz="14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placed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top </a:t>
            </a:r>
            <a:r>
              <a:rPr sz="1300" spc="-175" dirty="0">
                <a:solidFill>
                  <a:srgbClr val="FFFFFF"/>
                </a:solidFill>
                <a:latin typeface="Verdana"/>
                <a:cs typeface="Verdana"/>
              </a:rPr>
              <a:t>10</a:t>
            </a:r>
            <a:r>
              <a:rPr sz="13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sz="13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three</a:t>
            </a:r>
            <a:r>
              <a:rPr sz="13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consecutive</a:t>
            </a:r>
            <a:r>
              <a:rPr sz="13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years</a:t>
            </a:r>
            <a:endParaRPr sz="1300" dirty="0">
              <a:latin typeface="Verdana"/>
              <a:cs typeface="Verdan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818126" y="587222"/>
            <a:ext cx="1644014" cy="1026160"/>
          </a:xfrm>
          <a:custGeom>
            <a:avLst/>
            <a:gdLst/>
            <a:ahLst/>
            <a:cxnLst/>
            <a:rect l="l" t="t" r="r" b="b"/>
            <a:pathLst>
              <a:path w="1644014" h="1026160">
                <a:moveTo>
                  <a:pt x="259194" y="125945"/>
                </a:moveTo>
                <a:lnTo>
                  <a:pt x="252247" y="87922"/>
                </a:lnTo>
                <a:lnTo>
                  <a:pt x="234315" y="53327"/>
                </a:lnTo>
                <a:lnTo>
                  <a:pt x="226682" y="45707"/>
                </a:lnTo>
                <a:lnTo>
                  <a:pt x="212979" y="32029"/>
                </a:lnTo>
                <a:lnTo>
                  <a:pt x="212979" y="131267"/>
                </a:lnTo>
                <a:lnTo>
                  <a:pt x="205867" y="164655"/>
                </a:lnTo>
                <a:lnTo>
                  <a:pt x="186232" y="192112"/>
                </a:lnTo>
                <a:lnTo>
                  <a:pt x="158305" y="210375"/>
                </a:lnTo>
                <a:lnTo>
                  <a:pt x="126365" y="216204"/>
                </a:lnTo>
                <a:lnTo>
                  <a:pt x="96278" y="209257"/>
                </a:lnTo>
                <a:lnTo>
                  <a:pt x="69888" y="191782"/>
                </a:lnTo>
                <a:lnTo>
                  <a:pt x="51689" y="164731"/>
                </a:lnTo>
                <a:lnTo>
                  <a:pt x="46151" y="129044"/>
                </a:lnTo>
                <a:lnTo>
                  <a:pt x="51104" y="97663"/>
                </a:lnTo>
                <a:lnTo>
                  <a:pt x="69850" y="70535"/>
                </a:lnTo>
                <a:lnTo>
                  <a:pt x="97307" y="51828"/>
                </a:lnTo>
                <a:lnTo>
                  <a:pt x="128371" y="45707"/>
                </a:lnTo>
                <a:lnTo>
                  <a:pt x="162064" y="52768"/>
                </a:lnTo>
                <a:lnTo>
                  <a:pt x="188658" y="69824"/>
                </a:lnTo>
                <a:lnTo>
                  <a:pt x="206260" y="96202"/>
                </a:lnTo>
                <a:lnTo>
                  <a:pt x="212979" y="131267"/>
                </a:lnTo>
                <a:lnTo>
                  <a:pt x="212979" y="32029"/>
                </a:lnTo>
                <a:lnTo>
                  <a:pt x="205105" y="24168"/>
                </a:lnTo>
                <a:lnTo>
                  <a:pt x="169062" y="6197"/>
                </a:lnTo>
                <a:lnTo>
                  <a:pt x="129044" y="0"/>
                </a:lnTo>
                <a:lnTo>
                  <a:pt x="87871" y="6121"/>
                </a:lnTo>
                <a:lnTo>
                  <a:pt x="47447" y="27152"/>
                </a:lnTo>
                <a:lnTo>
                  <a:pt x="18046" y="60020"/>
                </a:lnTo>
                <a:lnTo>
                  <a:pt x="1587" y="100901"/>
                </a:lnTo>
                <a:lnTo>
                  <a:pt x="0" y="145999"/>
                </a:lnTo>
                <a:lnTo>
                  <a:pt x="15214" y="191516"/>
                </a:lnTo>
                <a:lnTo>
                  <a:pt x="42608" y="240055"/>
                </a:lnTo>
                <a:lnTo>
                  <a:pt x="71158" y="288188"/>
                </a:lnTo>
                <a:lnTo>
                  <a:pt x="100368" y="336423"/>
                </a:lnTo>
                <a:lnTo>
                  <a:pt x="129768" y="385267"/>
                </a:lnTo>
                <a:lnTo>
                  <a:pt x="183007" y="293547"/>
                </a:lnTo>
                <a:lnTo>
                  <a:pt x="209499" y="248653"/>
                </a:lnTo>
                <a:lnTo>
                  <a:pt x="229489" y="216204"/>
                </a:lnTo>
                <a:lnTo>
                  <a:pt x="236702" y="204508"/>
                </a:lnTo>
                <a:lnTo>
                  <a:pt x="254292" y="165468"/>
                </a:lnTo>
                <a:lnTo>
                  <a:pt x="259194" y="125945"/>
                </a:lnTo>
                <a:close/>
              </a:path>
              <a:path w="1644014" h="1026160">
                <a:moveTo>
                  <a:pt x="1305394" y="998296"/>
                </a:moveTo>
                <a:lnTo>
                  <a:pt x="1272794" y="963764"/>
                </a:lnTo>
                <a:lnTo>
                  <a:pt x="216979" y="958875"/>
                </a:lnTo>
                <a:lnTo>
                  <a:pt x="209105" y="958672"/>
                </a:lnTo>
                <a:lnTo>
                  <a:pt x="145516" y="929322"/>
                </a:lnTo>
                <a:lnTo>
                  <a:pt x="116586" y="893711"/>
                </a:lnTo>
                <a:lnTo>
                  <a:pt x="101523" y="851649"/>
                </a:lnTo>
                <a:lnTo>
                  <a:pt x="102590" y="807339"/>
                </a:lnTo>
                <a:lnTo>
                  <a:pt x="119418" y="769924"/>
                </a:lnTo>
                <a:lnTo>
                  <a:pt x="149275" y="739622"/>
                </a:lnTo>
                <a:lnTo>
                  <a:pt x="188175" y="719340"/>
                </a:lnTo>
                <a:lnTo>
                  <a:pt x="232168" y="711936"/>
                </a:lnTo>
                <a:lnTo>
                  <a:pt x="960932" y="712152"/>
                </a:lnTo>
                <a:lnTo>
                  <a:pt x="1008926" y="709523"/>
                </a:lnTo>
                <a:lnTo>
                  <a:pt x="1053287" y="699363"/>
                </a:lnTo>
                <a:lnTo>
                  <a:pt x="1094308" y="678472"/>
                </a:lnTo>
                <a:lnTo>
                  <a:pt x="1132268" y="643661"/>
                </a:lnTo>
                <a:lnTo>
                  <a:pt x="1166634" y="585571"/>
                </a:lnTo>
                <a:lnTo>
                  <a:pt x="1178852" y="524700"/>
                </a:lnTo>
                <a:lnTo>
                  <a:pt x="1176134" y="481431"/>
                </a:lnTo>
                <a:lnTo>
                  <a:pt x="1162875" y="441845"/>
                </a:lnTo>
                <a:lnTo>
                  <a:pt x="1140523" y="406984"/>
                </a:lnTo>
                <a:lnTo>
                  <a:pt x="1110576" y="377939"/>
                </a:lnTo>
                <a:lnTo>
                  <a:pt x="1074483" y="355777"/>
                </a:lnTo>
                <a:lnTo>
                  <a:pt x="1033716" y="341566"/>
                </a:lnTo>
                <a:lnTo>
                  <a:pt x="989749" y="336372"/>
                </a:lnTo>
                <a:lnTo>
                  <a:pt x="837844" y="335864"/>
                </a:lnTo>
                <a:lnTo>
                  <a:pt x="280822" y="337388"/>
                </a:lnTo>
                <a:lnTo>
                  <a:pt x="264693" y="338937"/>
                </a:lnTo>
                <a:lnTo>
                  <a:pt x="252755" y="343992"/>
                </a:lnTo>
                <a:lnTo>
                  <a:pt x="244944" y="353136"/>
                </a:lnTo>
                <a:lnTo>
                  <a:pt x="241223" y="366890"/>
                </a:lnTo>
                <a:lnTo>
                  <a:pt x="243903" y="381889"/>
                </a:lnTo>
                <a:lnTo>
                  <a:pt x="253885" y="393903"/>
                </a:lnTo>
                <a:lnTo>
                  <a:pt x="268947" y="401599"/>
                </a:lnTo>
                <a:lnTo>
                  <a:pt x="286931" y="403669"/>
                </a:lnTo>
                <a:lnTo>
                  <a:pt x="311150" y="401129"/>
                </a:lnTo>
                <a:lnTo>
                  <a:pt x="319227" y="400773"/>
                </a:lnTo>
                <a:lnTo>
                  <a:pt x="778510" y="400621"/>
                </a:lnTo>
                <a:lnTo>
                  <a:pt x="982624" y="401701"/>
                </a:lnTo>
                <a:lnTo>
                  <a:pt x="1024369" y="408965"/>
                </a:lnTo>
                <a:lnTo>
                  <a:pt x="1064412" y="425373"/>
                </a:lnTo>
                <a:lnTo>
                  <a:pt x="1106970" y="477647"/>
                </a:lnTo>
                <a:lnTo>
                  <a:pt x="1117053" y="543687"/>
                </a:lnTo>
                <a:lnTo>
                  <a:pt x="1100086" y="589407"/>
                </a:lnTo>
                <a:lnTo>
                  <a:pt x="1071473" y="621919"/>
                </a:lnTo>
                <a:lnTo>
                  <a:pt x="1032522" y="641223"/>
                </a:lnTo>
                <a:lnTo>
                  <a:pt x="984504" y="647357"/>
                </a:lnTo>
                <a:lnTo>
                  <a:pt x="886040" y="646684"/>
                </a:lnTo>
                <a:lnTo>
                  <a:pt x="689089" y="646125"/>
                </a:lnTo>
                <a:lnTo>
                  <a:pt x="226428" y="646938"/>
                </a:lnTo>
                <a:lnTo>
                  <a:pt x="187490" y="649947"/>
                </a:lnTo>
                <a:lnTo>
                  <a:pt x="126873" y="674141"/>
                </a:lnTo>
                <a:lnTo>
                  <a:pt x="92252" y="701141"/>
                </a:lnTo>
                <a:lnTo>
                  <a:pt x="65468" y="733983"/>
                </a:lnTo>
                <a:lnTo>
                  <a:pt x="46837" y="771080"/>
                </a:lnTo>
                <a:lnTo>
                  <a:pt x="36639" y="810882"/>
                </a:lnTo>
                <a:lnTo>
                  <a:pt x="35191" y="851827"/>
                </a:lnTo>
                <a:lnTo>
                  <a:pt x="42773" y="892352"/>
                </a:lnTo>
                <a:lnTo>
                  <a:pt x="59715" y="930884"/>
                </a:lnTo>
                <a:lnTo>
                  <a:pt x="86296" y="965885"/>
                </a:lnTo>
                <a:lnTo>
                  <a:pt x="118148" y="992339"/>
                </a:lnTo>
                <a:lnTo>
                  <a:pt x="154114" y="1010653"/>
                </a:lnTo>
                <a:lnTo>
                  <a:pt x="193421" y="1021334"/>
                </a:lnTo>
                <a:lnTo>
                  <a:pt x="235331" y="1024813"/>
                </a:lnTo>
                <a:lnTo>
                  <a:pt x="748411" y="1024890"/>
                </a:lnTo>
                <a:lnTo>
                  <a:pt x="1163447" y="1024890"/>
                </a:lnTo>
                <a:lnTo>
                  <a:pt x="1219047" y="1025474"/>
                </a:lnTo>
                <a:lnTo>
                  <a:pt x="1274457" y="1023696"/>
                </a:lnTo>
                <a:lnTo>
                  <a:pt x="1299121" y="1006716"/>
                </a:lnTo>
                <a:lnTo>
                  <a:pt x="1305394" y="998296"/>
                </a:lnTo>
                <a:close/>
              </a:path>
              <a:path w="1644014" h="1026160">
                <a:moveTo>
                  <a:pt x="1643608" y="634746"/>
                </a:moveTo>
                <a:lnTo>
                  <a:pt x="1639963" y="585317"/>
                </a:lnTo>
                <a:lnTo>
                  <a:pt x="1624977" y="540308"/>
                </a:lnTo>
                <a:lnTo>
                  <a:pt x="1600250" y="500900"/>
                </a:lnTo>
                <a:lnTo>
                  <a:pt x="1572717" y="473544"/>
                </a:lnTo>
                <a:lnTo>
                  <a:pt x="1572717" y="624408"/>
                </a:lnTo>
                <a:lnTo>
                  <a:pt x="1560830" y="677773"/>
                </a:lnTo>
                <a:lnTo>
                  <a:pt x="1531861" y="719594"/>
                </a:lnTo>
                <a:lnTo>
                  <a:pt x="1490332" y="747102"/>
                </a:lnTo>
                <a:lnTo>
                  <a:pt x="1440726" y="757478"/>
                </a:lnTo>
                <a:lnTo>
                  <a:pt x="1395145" y="750608"/>
                </a:lnTo>
                <a:lnTo>
                  <a:pt x="1357757" y="730453"/>
                </a:lnTo>
                <a:lnTo>
                  <a:pt x="1329702" y="700189"/>
                </a:lnTo>
                <a:lnTo>
                  <a:pt x="1312164" y="663028"/>
                </a:lnTo>
                <a:lnTo>
                  <a:pt x="1306283" y="622134"/>
                </a:lnTo>
                <a:lnTo>
                  <a:pt x="1312303" y="584644"/>
                </a:lnTo>
                <a:lnTo>
                  <a:pt x="1329245" y="549033"/>
                </a:lnTo>
                <a:lnTo>
                  <a:pt x="1356410" y="519468"/>
                </a:lnTo>
                <a:lnTo>
                  <a:pt x="1393050" y="500138"/>
                </a:lnTo>
                <a:lnTo>
                  <a:pt x="1438452" y="495211"/>
                </a:lnTo>
                <a:lnTo>
                  <a:pt x="1485277" y="501484"/>
                </a:lnTo>
                <a:lnTo>
                  <a:pt x="1523034" y="521741"/>
                </a:lnTo>
                <a:lnTo>
                  <a:pt x="1550797" y="551776"/>
                </a:lnTo>
                <a:lnTo>
                  <a:pt x="1567675" y="587400"/>
                </a:lnTo>
                <a:lnTo>
                  <a:pt x="1572717" y="624408"/>
                </a:lnTo>
                <a:lnTo>
                  <a:pt x="1572717" y="473544"/>
                </a:lnTo>
                <a:lnTo>
                  <a:pt x="1567408" y="468261"/>
                </a:lnTo>
                <a:lnTo>
                  <a:pt x="1528051" y="443547"/>
                </a:lnTo>
                <a:lnTo>
                  <a:pt x="1483791" y="427939"/>
                </a:lnTo>
                <a:lnTo>
                  <a:pt x="1436243" y="422579"/>
                </a:lnTo>
                <a:lnTo>
                  <a:pt x="1381950" y="429069"/>
                </a:lnTo>
                <a:lnTo>
                  <a:pt x="1335354" y="447827"/>
                </a:lnTo>
                <a:lnTo>
                  <a:pt x="1296263" y="478459"/>
                </a:lnTo>
                <a:lnTo>
                  <a:pt x="1264462" y="520560"/>
                </a:lnTo>
                <a:lnTo>
                  <a:pt x="1245069" y="562698"/>
                </a:lnTo>
                <a:lnTo>
                  <a:pt x="1235964" y="605383"/>
                </a:lnTo>
                <a:lnTo>
                  <a:pt x="1236675" y="648296"/>
                </a:lnTo>
                <a:lnTo>
                  <a:pt x="1246720" y="691095"/>
                </a:lnTo>
                <a:lnTo>
                  <a:pt x="1265631" y="733450"/>
                </a:lnTo>
                <a:lnTo>
                  <a:pt x="1287424" y="771398"/>
                </a:lnTo>
                <a:lnTo>
                  <a:pt x="1310119" y="808837"/>
                </a:lnTo>
                <a:lnTo>
                  <a:pt x="1333131" y="846112"/>
                </a:lnTo>
                <a:lnTo>
                  <a:pt x="1355877" y="883513"/>
                </a:lnTo>
                <a:lnTo>
                  <a:pt x="1376108" y="917689"/>
                </a:lnTo>
                <a:lnTo>
                  <a:pt x="1439240" y="1025677"/>
                </a:lnTo>
                <a:lnTo>
                  <a:pt x="1545666" y="846797"/>
                </a:lnTo>
                <a:lnTo>
                  <a:pt x="1571244" y="803313"/>
                </a:lnTo>
                <a:lnTo>
                  <a:pt x="1596402" y="759968"/>
                </a:lnTo>
                <a:lnTo>
                  <a:pt x="1597812" y="757478"/>
                </a:lnTo>
                <a:lnTo>
                  <a:pt x="1621142" y="716559"/>
                </a:lnTo>
                <a:lnTo>
                  <a:pt x="1630184" y="697560"/>
                </a:lnTo>
                <a:lnTo>
                  <a:pt x="1636941" y="677049"/>
                </a:lnTo>
                <a:lnTo>
                  <a:pt x="1641424" y="655853"/>
                </a:lnTo>
                <a:lnTo>
                  <a:pt x="1643608" y="634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6489297" y="1061410"/>
            <a:ext cx="4775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90" dirty="0">
                <a:latin typeface="Arial Black"/>
                <a:cs typeface="Arial Black"/>
              </a:rPr>
              <a:t>#1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75601"/>
            <a:ext cx="7772400" cy="918279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57200" y="457200"/>
            <a:ext cx="7315200" cy="8959850"/>
            <a:chOff x="457200" y="457200"/>
            <a:chExt cx="7315200" cy="8959850"/>
          </a:xfrm>
        </p:grpSpPr>
        <p:sp>
          <p:nvSpPr>
            <p:cNvPr id="5" name="object 5"/>
            <p:cNvSpPr/>
            <p:nvPr/>
          </p:nvSpPr>
          <p:spPr>
            <a:xfrm>
              <a:off x="457200" y="9404350"/>
              <a:ext cx="7315200" cy="12700"/>
            </a:xfrm>
            <a:custGeom>
              <a:avLst/>
              <a:gdLst/>
              <a:ahLst/>
              <a:cxnLst/>
              <a:rect l="l" t="t" r="r" b="b"/>
              <a:pathLst>
                <a:path w="7315200" h="12700">
                  <a:moveTo>
                    <a:pt x="0" y="12700"/>
                  </a:moveTo>
                  <a:lnTo>
                    <a:pt x="7315200" y="12700"/>
                  </a:lnTo>
                  <a:lnTo>
                    <a:pt x="7315200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457199"/>
              <a:ext cx="3969385" cy="281940"/>
            </a:xfrm>
            <a:custGeom>
              <a:avLst/>
              <a:gdLst/>
              <a:ahLst/>
              <a:cxnLst/>
              <a:rect l="l" t="t" r="r" b="b"/>
              <a:pathLst>
                <a:path w="3969385" h="281940">
                  <a:moveTo>
                    <a:pt x="11645" y="0"/>
                  </a:moveTo>
                  <a:lnTo>
                    <a:pt x="0" y="0"/>
                  </a:lnTo>
                  <a:lnTo>
                    <a:pt x="0" y="281444"/>
                  </a:lnTo>
                  <a:lnTo>
                    <a:pt x="11645" y="281444"/>
                  </a:lnTo>
                  <a:lnTo>
                    <a:pt x="11645" y="0"/>
                  </a:lnTo>
                  <a:close/>
                </a:path>
                <a:path w="3969385" h="281940">
                  <a:moveTo>
                    <a:pt x="140728" y="0"/>
                  </a:moveTo>
                  <a:lnTo>
                    <a:pt x="132956" y="0"/>
                  </a:lnTo>
                  <a:lnTo>
                    <a:pt x="132956" y="140728"/>
                  </a:lnTo>
                  <a:lnTo>
                    <a:pt x="140728" y="140728"/>
                  </a:lnTo>
                  <a:lnTo>
                    <a:pt x="140728" y="0"/>
                  </a:lnTo>
                  <a:close/>
                </a:path>
                <a:path w="3969385" h="281940">
                  <a:moveTo>
                    <a:pt x="276085" y="0"/>
                  </a:moveTo>
                  <a:lnTo>
                    <a:pt x="264464" y="0"/>
                  </a:lnTo>
                  <a:lnTo>
                    <a:pt x="264464" y="281444"/>
                  </a:lnTo>
                  <a:lnTo>
                    <a:pt x="276085" y="281444"/>
                  </a:lnTo>
                  <a:lnTo>
                    <a:pt x="276085" y="0"/>
                  </a:lnTo>
                  <a:close/>
                </a:path>
                <a:path w="3969385" h="281940">
                  <a:moveTo>
                    <a:pt x="398386" y="0"/>
                  </a:moveTo>
                  <a:lnTo>
                    <a:pt x="390626" y="0"/>
                  </a:lnTo>
                  <a:lnTo>
                    <a:pt x="390626" y="140728"/>
                  </a:lnTo>
                  <a:lnTo>
                    <a:pt x="398386" y="140728"/>
                  </a:lnTo>
                  <a:lnTo>
                    <a:pt x="398386" y="0"/>
                  </a:lnTo>
                  <a:close/>
                </a:path>
                <a:path w="3969385" h="281940">
                  <a:moveTo>
                    <a:pt x="533781" y="0"/>
                  </a:moveTo>
                  <a:lnTo>
                    <a:pt x="522135" y="0"/>
                  </a:lnTo>
                  <a:lnTo>
                    <a:pt x="522135" y="281444"/>
                  </a:lnTo>
                  <a:lnTo>
                    <a:pt x="533781" y="281444"/>
                  </a:lnTo>
                  <a:lnTo>
                    <a:pt x="533781" y="0"/>
                  </a:lnTo>
                  <a:close/>
                </a:path>
                <a:path w="3969385" h="281940">
                  <a:moveTo>
                    <a:pt x="662851" y="0"/>
                  </a:moveTo>
                  <a:lnTo>
                    <a:pt x="655091" y="0"/>
                  </a:lnTo>
                  <a:lnTo>
                    <a:pt x="655091" y="140728"/>
                  </a:lnTo>
                  <a:lnTo>
                    <a:pt x="662851" y="140728"/>
                  </a:lnTo>
                  <a:lnTo>
                    <a:pt x="662851" y="0"/>
                  </a:lnTo>
                  <a:close/>
                </a:path>
                <a:path w="3969385" h="281940">
                  <a:moveTo>
                    <a:pt x="797750" y="0"/>
                  </a:moveTo>
                  <a:lnTo>
                    <a:pt x="786104" y="0"/>
                  </a:lnTo>
                  <a:lnTo>
                    <a:pt x="786104" y="281444"/>
                  </a:lnTo>
                  <a:lnTo>
                    <a:pt x="797750" y="281444"/>
                  </a:lnTo>
                  <a:lnTo>
                    <a:pt x="797750" y="0"/>
                  </a:lnTo>
                  <a:close/>
                </a:path>
                <a:path w="3969385" h="281940">
                  <a:moveTo>
                    <a:pt x="926820" y="0"/>
                  </a:moveTo>
                  <a:lnTo>
                    <a:pt x="919060" y="0"/>
                  </a:lnTo>
                  <a:lnTo>
                    <a:pt x="919060" y="140728"/>
                  </a:lnTo>
                  <a:lnTo>
                    <a:pt x="926820" y="140728"/>
                  </a:lnTo>
                  <a:lnTo>
                    <a:pt x="926820" y="0"/>
                  </a:lnTo>
                  <a:close/>
                </a:path>
                <a:path w="3969385" h="281940">
                  <a:moveTo>
                    <a:pt x="1062215" y="0"/>
                  </a:moveTo>
                  <a:lnTo>
                    <a:pt x="1050569" y="0"/>
                  </a:lnTo>
                  <a:lnTo>
                    <a:pt x="1050569" y="281444"/>
                  </a:lnTo>
                  <a:lnTo>
                    <a:pt x="1062215" y="281444"/>
                  </a:lnTo>
                  <a:lnTo>
                    <a:pt x="1062215" y="0"/>
                  </a:lnTo>
                  <a:close/>
                </a:path>
                <a:path w="3969385" h="281940">
                  <a:moveTo>
                    <a:pt x="1191272" y="0"/>
                  </a:moveTo>
                  <a:lnTo>
                    <a:pt x="1183525" y="0"/>
                  </a:lnTo>
                  <a:lnTo>
                    <a:pt x="1183525" y="140728"/>
                  </a:lnTo>
                  <a:lnTo>
                    <a:pt x="1191272" y="140728"/>
                  </a:lnTo>
                  <a:lnTo>
                    <a:pt x="1191272" y="0"/>
                  </a:lnTo>
                  <a:close/>
                </a:path>
                <a:path w="3969385" h="281940">
                  <a:moveTo>
                    <a:pt x="1326680" y="0"/>
                  </a:moveTo>
                  <a:lnTo>
                    <a:pt x="1315034" y="0"/>
                  </a:lnTo>
                  <a:lnTo>
                    <a:pt x="1315034" y="281444"/>
                  </a:lnTo>
                  <a:lnTo>
                    <a:pt x="1326680" y="281444"/>
                  </a:lnTo>
                  <a:lnTo>
                    <a:pt x="1326680" y="0"/>
                  </a:lnTo>
                  <a:close/>
                </a:path>
                <a:path w="3969385" h="281940">
                  <a:moveTo>
                    <a:pt x="1455737" y="0"/>
                  </a:moveTo>
                  <a:lnTo>
                    <a:pt x="1447990" y="0"/>
                  </a:lnTo>
                  <a:lnTo>
                    <a:pt x="1447990" y="140728"/>
                  </a:lnTo>
                  <a:lnTo>
                    <a:pt x="1455737" y="140728"/>
                  </a:lnTo>
                  <a:lnTo>
                    <a:pt x="1455737" y="0"/>
                  </a:lnTo>
                  <a:close/>
                </a:path>
                <a:path w="3969385" h="281940">
                  <a:moveTo>
                    <a:pt x="1590649" y="0"/>
                  </a:moveTo>
                  <a:lnTo>
                    <a:pt x="1579003" y="0"/>
                  </a:lnTo>
                  <a:lnTo>
                    <a:pt x="1579003" y="281444"/>
                  </a:lnTo>
                  <a:lnTo>
                    <a:pt x="1590649" y="281444"/>
                  </a:lnTo>
                  <a:lnTo>
                    <a:pt x="1590649" y="0"/>
                  </a:lnTo>
                  <a:close/>
                </a:path>
                <a:path w="3969385" h="281940">
                  <a:moveTo>
                    <a:pt x="1719719" y="0"/>
                  </a:moveTo>
                  <a:lnTo>
                    <a:pt x="1711960" y="0"/>
                  </a:lnTo>
                  <a:lnTo>
                    <a:pt x="1711960" y="140728"/>
                  </a:lnTo>
                  <a:lnTo>
                    <a:pt x="1719719" y="140728"/>
                  </a:lnTo>
                  <a:lnTo>
                    <a:pt x="1719719" y="0"/>
                  </a:lnTo>
                  <a:close/>
                </a:path>
                <a:path w="3969385" h="281940">
                  <a:moveTo>
                    <a:pt x="1855114" y="0"/>
                  </a:moveTo>
                  <a:lnTo>
                    <a:pt x="1843468" y="0"/>
                  </a:lnTo>
                  <a:lnTo>
                    <a:pt x="1843468" y="281444"/>
                  </a:lnTo>
                  <a:lnTo>
                    <a:pt x="1855114" y="281444"/>
                  </a:lnTo>
                  <a:lnTo>
                    <a:pt x="1855114" y="0"/>
                  </a:lnTo>
                  <a:close/>
                </a:path>
                <a:path w="3969385" h="281940">
                  <a:moveTo>
                    <a:pt x="1984171" y="0"/>
                  </a:moveTo>
                  <a:lnTo>
                    <a:pt x="1976424" y="0"/>
                  </a:lnTo>
                  <a:lnTo>
                    <a:pt x="1976424" y="140728"/>
                  </a:lnTo>
                  <a:lnTo>
                    <a:pt x="1984171" y="140728"/>
                  </a:lnTo>
                  <a:lnTo>
                    <a:pt x="1984171" y="0"/>
                  </a:lnTo>
                  <a:close/>
                </a:path>
                <a:path w="3969385" h="281940">
                  <a:moveTo>
                    <a:pt x="2119084" y="0"/>
                  </a:moveTo>
                  <a:lnTo>
                    <a:pt x="2107438" y="0"/>
                  </a:lnTo>
                  <a:lnTo>
                    <a:pt x="2107438" y="281444"/>
                  </a:lnTo>
                  <a:lnTo>
                    <a:pt x="2119084" y="281444"/>
                  </a:lnTo>
                  <a:lnTo>
                    <a:pt x="2119084" y="0"/>
                  </a:lnTo>
                  <a:close/>
                </a:path>
                <a:path w="3969385" h="281940">
                  <a:moveTo>
                    <a:pt x="2248166" y="0"/>
                  </a:moveTo>
                  <a:lnTo>
                    <a:pt x="2240407" y="0"/>
                  </a:lnTo>
                  <a:lnTo>
                    <a:pt x="2240407" y="140728"/>
                  </a:lnTo>
                  <a:lnTo>
                    <a:pt x="2248166" y="140728"/>
                  </a:lnTo>
                  <a:lnTo>
                    <a:pt x="2248166" y="0"/>
                  </a:lnTo>
                  <a:close/>
                </a:path>
                <a:path w="3969385" h="281940">
                  <a:moveTo>
                    <a:pt x="2383548" y="0"/>
                  </a:moveTo>
                  <a:lnTo>
                    <a:pt x="2371902" y="0"/>
                  </a:lnTo>
                  <a:lnTo>
                    <a:pt x="2371902" y="281444"/>
                  </a:lnTo>
                  <a:lnTo>
                    <a:pt x="2383548" y="281444"/>
                  </a:lnTo>
                  <a:lnTo>
                    <a:pt x="2383548" y="0"/>
                  </a:lnTo>
                  <a:close/>
                </a:path>
                <a:path w="3969385" h="281940">
                  <a:moveTo>
                    <a:pt x="2512618" y="0"/>
                  </a:moveTo>
                  <a:lnTo>
                    <a:pt x="2504859" y="0"/>
                  </a:lnTo>
                  <a:lnTo>
                    <a:pt x="2504859" y="140728"/>
                  </a:lnTo>
                  <a:lnTo>
                    <a:pt x="2512618" y="140728"/>
                  </a:lnTo>
                  <a:lnTo>
                    <a:pt x="2512618" y="0"/>
                  </a:lnTo>
                  <a:close/>
                </a:path>
                <a:path w="3969385" h="281940">
                  <a:moveTo>
                    <a:pt x="2648013" y="0"/>
                  </a:moveTo>
                  <a:lnTo>
                    <a:pt x="2636367" y="0"/>
                  </a:lnTo>
                  <a:lnTo>
                    <a:pt x="2636367" y="281444"/>
                  </a:lnTo>
                  <a:lnTo>
                    <a:pt x="2648013" y="281444"/>
                  </a:lnTo>
                  <a:lnTo>
                    <a:pt x="2648013" y="0"/>
                  </a:lnTo>
                  <a:close/>
                </a:path>
                <a:path w="3969385" h="281940">
                  <a:moveTo>
                    <a:pt x="2776601" y="0"/>
                  </a:moveTo>
                  <a:lnTo>
                    <a:pt x="2768841" y="0"/>
                  </a:lnTo>
                  <a:lnTo>
                    <a:pt x="2768841" y="140728"/>
                  </a:lnTo>
                  <a:lnTo>
                    <a:pt x="2776601" y="140728"/>
                  </a:lnTo>
                  <a:lnTo>
                    <a:pt x="2776601" y="0"/>
                  </a:lnTo>
                  <a:close/>
                </a:path>
                <a:path w="3969385" h="281940">
                  <a:moveTo>
                    <a:pt x="2911970" y="0"/>
                  </a:moveTo>
                  <a:lnTo>
                    <a:pt x="2900337" y="0"/>
                  </a:lnTo>
                  <a:lnTo>
                    <a:pt x="2900337" y="281444"/>
                  </a:lnTo>
                  <a:lnTo>
                    <a:pt x="2911970" y="281444"/>
                  </a:lnTo>
                  <a:lnTo>
                    <a:pt x="2911970" y="0"/>
                  </a:lnTo>
                  <a:close/>
                </a:path>
                <a:path w="3969385" h="281940">
                  <a:moveTo>
                    <a:pt x="3041065" y="0"/>
                  </a:moveTo>
                  <a:lnTo>
                    <a:pt x="3033306" y="0"/>
                  </a:lnTo>
                  <a:lnTo>
                    <a:pt x="3033306" y="140728"/>
                  </a:lnTo>
                  <a:lnTo>
                    <a:pt x="3041065" y="140728"/>
                  </a:lnTo>
                  <a:lnTo>
                    <a:pt x="3041065" y="0"/>
                  </a:lnTo>
                  <a:close/>
                </a:path>
                <a:path w="3969385" h="281940">
                  <a:moveTo>
                    <a:pt x="3176447" y="0"/>
                  </a:moveTo>
                  <a:lnTo>
                    <a:pt x="3164802" y="0"/>
                  </a:lnTo>
                  <a:lnTo>
                    <a:pt x="3164802" y="281444"/>
                  </a:lnTo>
                  <a:lnTo>
                    <a:pt x="3176447" y="281444"/>
                  </a:lnTo>
                  <a:lnTo>
                    <a:pt x="3176447" y="0"/>
                  </a:lnTo>
                  <a:close/>
                </a:path>
                <a:path w="3969385" h="281940">
                  <a:moveTo>
                    <a:pt x="3305518" y="0"/>
                  </a:moveTo>
                  <a:lnTo>
                    <a:pt x="3297758" y="0"/>
                  </a:lnTo>
                  <a:lnTo>
                    <a:pt x="3297758" y="140728"/>
                  </a:lnTo>
                  <a:lnTo>
                    <a:pt x="3305518" y="140728"/>
                  </a:lnTo>
                  <a:lnTo>
                    <a:pt x="3305518" y="0"/>
                  </a:lnTo>
                  <a:close/>
                </a:path>
                <a:path w="3969385" h="281940">
                  <a:moveTo>
                    <a:pt x="3440430" y="0"/>
                  </a:moveTo>
                  <a:lnTo>
                    <a:pt x="3428784" y="0"/>
                  </a:lnTo>
                  <a:lnTo>
                    <a:pt x="3428784" y="281444"/>
                  </a:lnTo>
                  <a:lnTo>
                    <a:pt x="3440430" y="281444"/>
                  </a:lnTo>
                  <a:lnTo>
                    <a:pt x="3440430" y="0"/>
                  </a:lnTo>
                  <a:close/>
                </a:path>
                <a:path w="3969385" h="281940">
                  <a:moveTo>
                    <a:pt x="3569512" y="0"/>
                  </a:moveTo>
                  <a:lnTo>
                    <a:pt x="3561740" y="0"/>
                  </a:lnTo>
                  <a:lnTo>
                    <a:pt x="3561740" y="140728"/>
                  </a:lnTo>
                  <a:lnTo>
                    <a:pt x="3569512" y="140728"/>
                  </a:lnTo>
                  <a:lnTo>
                    <a:pt x="3569512" y="0"/>
                  </a:lnTo>
                  <a:close/>
                </a:path>
                <a:path w="3969385" h="281940">
                  <a:moveTo>
                    <a:pt x="3704869" y="0"/>
                  </a:moveTo>
                  <a:lnTo>
                    <a:pt x="3693236" y="0"/>
                  </a:lnTo>
                  <a:lnTo>
                    <a:pt x="3693236" y="281444"/>
                  </a:lnTo>
                  <a:lnTo>
                    <a:pt x="3704869" y="281444"/>
                  </a:lnTo>
                  <a:lnTo>
                    <a:pt x="3704869" y="0"/>
                  </a:lnTo>
                  <a:close/>
                </a:path>
                <a:path w="3969385" h="281940">
                  <a:moveTo>
                    <a:pt x="3833965" y="0"/>
                  </a:moveTo>
                  <a:lnTo>
                    <a:pt x="3826205" y="0"/>
                  </a:lnTo>
                  <a:lnTo>
                    <a:pt x="3826205" y="140728"/>
                  </a:lnTo>
                  <a:lnTo>
                    <a:pt x="3833965" y="140728"/>
                  </a:lnTo>
                  <a:lnTo>
                    <a:pt x="3833965" y="0"/>
                  </a:lnTo>
                  <a:close/>
                </a:path>
                <a:path w="3969385" h="281940">
                  <a:moveTo>
                    <a:pt x="3968851" y="0"/>
                  </a:moveTo>
                  <a:lnTo>
                    <a:pt x="3957218" y="0"/>
                  </a:lnTo>
                  <a:lnTo>
                    <a:pt x="3957218" y="281444"/>
                  </a:lnTo>
                  <a:lnTo>
                    <a:pt x="3968851" y="281444"/>
                  </a:lnTo>
                  <a:lnTo>
                    <a:pt x="39688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4500" y="1250253"/>
            <a:ext cx="7128509" cy="507831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660"/>
              </a:spcBef>
            </a:pPr>
            <a:r>
              <a:rPr dirty="0"/>
              <a:t>FORGING</a:t>
            </a:r>
            <a:r>
              <a:rPr spc="-260" dirty="0"/>
              <a:t> </a:t>
            </a:r>
            <a:r>
              <a:rPr spc="65" dirty="0"/>
              <a:t>A</a:t>
            </a:r>
            <a:r>
              <a:rPr spc="-254" dirty="0"/>
              <a:t> </a:t>
            </a:r>
            <a:r>
              <a:rPr spc="204" dirty="0"/>
              <a:t>NEW</a:t>
            </a:r>
            <a:r>
              <a:rPr spc="-260" dirty="0"/>
              <a:t> </a:t>
            </a:r>
            <a:r>
              <a:rPr spc="-20" dirty="0"/>
              <a:t>PATH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44500" y="2591179"/>
            <a:ext cx="649287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en-US" spc="55" dirty="0">
                <a:solidFill>
                  <a:srgbClr val="FFFFFF"/>
                </a:solidFill>
                <a:latin typeface="Lucida Sans"/>
                <a:cs typeface="Lucida Sans"/>
              </a:rPr>
              <a:t>Our partner is</a:t>
            </a:r>
            <a:r>
              <a:rPr sz="18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Lucida Sans"/>
                <a:cs typeface="Lucida Sans"/>
              </a:rPr>
              <a:t>committed</a:t>
            </a:r>
            <a:r>
              <a:rPr sz="18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8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"/>
                <a:cs typeface="Lucida Sans"/>
              </a:rPr>
              <a:t>supporting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mission-critical</a:t>
            </a:r>
            <a:r>
              <a:rPr sz="1800" spc="114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life</a:t>
            </a:r>
            <a:r>
              <a:rPr sz="1800" spc="1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"/>
                <a:cs typeface="Lucida Sans"/>
              </a:rPr>
              <a:t>science</a:t>
            </a:r>
            <a:r>
              <a:rPr sz="1800" spc="1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initiatives</a:t>
            </a:r>
            <a:r>
              <a:rPr sz="1800" spc="1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"/>
                <a:cs typeface="Lucida Sans"/>
              </a:rPr>
              <a:t>by</a:t>
            </a:r>
            <a:r>
              <a:rPr sz="1800" spc="1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offering</a:t>
            </a:r>
            <a:endParaRPr sz="1800" dirty="0">
              <a:latin typeface="Lucida Sans"/>
              <a:cs typeface="Lucida Sans"/>
            </a:endParaRPr>
          </a:p>
          <a:p>
            <a:pPr marL="12700" marR="458470">
              <a:lnSpc>
                <a:spcPct val="111100"/>
              </a:lnSpc>
            </a:pPr>
            <a:r>
              <a:rPr sz="1800" spc="50" dirty="0">
                <a:solidFill>
                  <a:srgbClr val="FFFFFF"/>
                </a:solidFill>
                <a:latin typeface="Lucida Sans"/>
                <a:cs typeface="Lucida Sans"/>
              </a:rPr>
              <a:t>best-</a:t>
            </a:r>
            <a:r>
              <a:rPr sz="1800" spc="75" dirty="0">
                <a:solidFill>
                  <a:srgbClr val="FFFFFF"/>
                </a:solidFill>
                <a:latin typeface="Lucida Sans"/>
                <a:cs typeface="Lucida Sans"/>
              </a:rPr>
              <a:t>in-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class</a:t>
            </a:r>
            <a:r>
              <a:rPr sz="1800" spc="1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155" dirty="0">
                <a:solidFill>
                  <a:srgbClr val="FFFFFF"/>
                </a:solidFill>
                <a:latin typeface="Lucida Sans"/>
                <a:cs typeface="Lucida Sans"/>
              </a:rPr>
              <a:t>cGMP</a:t>
            </a:r>
            <a:r>
              <a:rPr sz="1800" spc="114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"/>
                <a:cs typeface="Lucida Sans"/>
              </a:rPr>
              <a:t>temperature-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controlled</a:t>
            </a:r>
            <a:r>
              <a:rPr sz="1800" spc="1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storage,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distribution,</a:t>
            </a:r>
            <a:r>
              <a:rPr sz="1800" spc="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800" spc="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Lucida Sans"/>
                <a:cs typeface="Lucida Sans"/>
              </a:rPr>
              <a:t>end-</a:t>
            </a:r>
            <a:r>
              <a:rPr sz="1800" spc="65" dirty="0">
                <a:solidFill>
                  <a:srgbClr val="FFFFFF"/>
                </a:solidFill>
                <a:latin typeface="Lucida Sans"/>
                <a:cs typeface="Lucida Sans"/>
              </a:rPr>
              <a:t>to-</a:t>
            </a:r>
            <a:r>
              <a:rPr sz="1800" spc="95" dirty="0">
                <a:solidFill>
                  <a:srgbClr val="FFFFFF"/>
                </a:solidFill>
                <a:latin typeface="Lucida Sans"/>
                <a:cs typeface="Lucida Sans"/>
              </a:rPr>
              <a:t>end</a:t>
            </a:r>
            <a:r>
              <a:rPr sz="1800" spc="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logistics</a:t>
            </a:r>
            <a:r>
              <a:rPr sz="18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services.</a:t>
            </a:r>
            <a:endParaRPr sz="18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 dirty="0">
              <a:latin typeface="Lucida Sans"/>
              <a:cs typeface="Lucida Sans"/>
            </a:endParaRPr>
          </a:p>
          <a:p>
            <a:pPr marL="12700" marR="161925">
              <a:lnSpc>
                <a:spcPct val="111100"/>
              </a:lnSpc>
              <a:spcBef>
                <a:spcPts val="5"/>
              </a:spcBef>
            </a:pPr>
            <a:r>
              <a:rPr sz="1800" spc="65" dirty="0">
                <a:solidFill>
                  <a:srgbClr val="FFFFFF"/>
                </a:solidFill>
                <a:latin typeface="Lucida Sans"/>
                <a:cs typeface="Lucida Sans"/>
              </a:rPr>
              <a:t>Our</a:t>
            </a:r>
            <a:r>
              <a:rPr sz="18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mission</a:t>
            </a:r>
            <a:r>
              <a:rPr sz="18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is</a:t>
            </a:r>
            <a:r>
              <a:rPr sz="18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8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"/>
                <a:cs typeface="Lucida Sans"/>
              </a:rPr>
              <a:t>ensure</a:t>
            </a:r>
            <a:r>
              <a:rPr sz="18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Lucida Sans"/>
                <a:cs typeface="Lucida Sans"/>
              </a:rPr>
              <a:t>optimal</a:t>
            </a:r>
            <a:r>
              <a:rPr sz="18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"/>
                <a:cs typeface="Lucida Sans"/>
              </a:rPr>
              <a:t>product</a:t>
            </a:r>
            <a:r>
              <a:rPr sz="18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integrity </a:t>
            </a:r>
            <a:r>
              <a:rPr sz="1800" spc="70" dirty="0">
                <a:solidFill>
                  <a:srgbClr val="FFFFFF"/>
                </a:solidFill>
                <a:latin typeface="Lucida Sans"/>
                <a:cs typeface="Lucida Sans"/>
              </a:rPr>
              <a:t>throughout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8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"/>
                <a:cs typeface="Lucida Sans"/>
              </a:rPr>
              <a:t>pharmaceutical</a:t>
            </a:r>
            <a:r>
              <a:rPr sz="18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supply</a:t>
            </a:r>
            <a:r>
              <a:rPr sz="18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chain,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so</a:t>
            </a:r>
            <a:r>
              <a:rPr sz="18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Lucida Sans"/>
                <a:cs typeface="Lucida Sans"/>
              </a:rPr>
              <a:t>life </a:t>
            </a:r>
            <a:r>
              <a:rPr sz="1800" spc="50" dirty="0">
                <a:solidFill>
                  <a:srgbClr val="FFFFFF"/>
                </a:solidFill>
                <a:latin typeface="Lucida Sans"/>
                <a:cs typeface="Lucida Sans"/>
              </a:rPr>
              <a:t>sciences</a:t>
            </a:r>
            <a:r>
              <a:rPr sz="18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Lucida Sans"/>
                <a:cs typeface="Lucida Sans"/>
              </a:rPr>
              <a:t>companies</a:t>
            </a:r>
            <a:r>
              <a:rPr sz="18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Lucida Sans"/>
                <a:cs typeface="Lucida Sans"/>
              </a:rPr>
              <a:t>can</a:t>
            </a:r>
            <a:r>
              <a:rPr sz="18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Lucida Sans"/>
                <a:cs typeface="Lucida Sans"/>
              </a:rPr>
              <a:t>keep</a:t>
            </a:r>
            <a:r>
              <a:rPr sz="18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focus</a:t>
            </a:r>
            <a:r>
              <a:rPr sz="18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Lucida Sans"/>
                <a:cs typeface="Lucida Sans"/>
              </a:rPr>
              <a:t>on</a:t>
            </a:r>
            <a:r>
              <a:rPr sz="18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"/>
                <a:cs typeface="Lucida Sans"/>
              </a:rPr>
              <a:t>developing</a:t>
            </a:r>
            <a:r>
              <a:rPr sz="18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Lucida Sans"/>
                <a:cs typeface="Lucida Sans"/>
              </a:rPr>
              <a:t>the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next</a:t>
            </a:r>
            <a:r>
              <a:rPr sz="1800" spc="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life-</a:t>
            </a:r>
            <a:r>
              <a:rPr sz="1800" spc="85" dirty="0">
                <a:solidFill>
                  <a:srgbClr val="FFFFFF"/>
                </a:solidFill>
                <a:latin typeface="Lucida Sans"/>
                <a:cs typeface="Lucida Sans"/>
              </a:rPr>
              <a:t>changing</a:t>
            </a:r>
            <a:r>
              <a:rPr sz="1800" spc="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Lucida Sans"/>
                <a:cs typeface="Lucida Sans"/>
              </a:rPr>
              <a:t>breakthrough.</a:t>
            </a:r>
            <a:endParaRPr sz="1800" dirty="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400" cy="10058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75601"/>
              <a:ext cx="7772400" cy="91827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884626" y="2365994"/>
              <a:ext cx="1675764" cy="1675764"/>
            </a:xfrm>
            <a:custGeom>
              <a:avLst/>
              <a:gdLst/>
              <a:ahLst/>
              <a:cxnLst/>
              <a:rect l="l" t="t" r="r" b="b"/>
              <a:pathLst>
                <a:path w="1675765" h="1675764">
                  <a:moveTo>
                    <a:pt x="0" y="0"/>
                  </a:moveTo>
                  <a:lnTo>
                    <a:pt x="1254696" y="0"/>
                  </a:lnTo>
                  <a:lnTo>
                    <a:pt x="1303666" y="2834"/>
                  </a:lnTo>
                  <a:lnTo>
                    <a:pt x="1350996" y="11125"/>
                  </a:lnTo>
                  <a:lnTo>
                    <a:pt x="1396365" y="24555"/>
                  </a:lnTo>
                  <a:lnTo>
                    <a:pt x="1439458" y="42807"/>
                  </a:lnTo>
                  <a:lnTo>
                    <a:pt x="1479956" y="65561"/>
                  </a:lnTo>
                  <a:lnTo>
                    <a:pt x="1517540" y="92500"/>
                  </a:lnTo>
                  <a:lnTo>
                    <a:pt x="1551893" y="123305"/>
                  </a:lnTo>
                  <a:lnTo>
                    <a:pt x="1582698" y="157660"/>
                  </a:lnTo>
                  <a:lnTo>
                    <a:pt x="1609636" y="195246"/>
                  </a:lnTo>
                  <a:lnTo>
                    <a:pt x="1632388" y="235745"/>
                  </a:lnTo>
                  <a:lnTo>
                    <a:pt x="1650639" y="278838"/>
                  </a:lnTo>
                  <a:lnTo>
                    <a:pt x="1664068" y="324209"/>
                  </a:lnTo>
                  <a:lnTo>
                    <a:pt x="1672359" y="371539"/>
                  </a:lnTo>
                  <a:lnTo>
                    <a:pt x="1675193" y="420509"/>
                  </a:lnTo>
                  <a:lnTo>
                    <a:pt x="1675193" y="1675206"/>
                  </a:lnTo>
                  <a:lnTo>
                    <a:pt x="420497" y="1675206"/>
                  </a:lnTo>
                  <a:lnTo>
                    <a:pt x="371528" y="1672371"/>
                  </a:lnTo>
                  <a:lnTo>
                    <a:pt x="324201" y="1664081"/>
                  </a:lnTo>
                  <a:lnTo>
                    <a:pt x="278832" y="1650651"/>
                  </a:lnTo>
                  <a:lnTo>
                    <a:pt x="235740" y="1632401"/>
                  </a:lnTo>
                  <a:lnTo>
                    <a:pt x="195243" y="1609649"/>
                  </a:lnTo>
                  <a:lnTo>
                    <a:pt x="157658" y="1582712"/>
                  </a:lnTo>
                  <a:lnTo>
                    <a:pt x="123304" y="1551908"/>
                  </a:lnTo>
                  <a:lnTo>
                    <a:pt x="92499" y="1517555"/>
                  </a:lnTo>
                  <a:lnTo>
                    <a:pt x="65560" y="1479972"/>
                  </a:lnTo>
                  <a:lnTo>
                    <a:pt x="42806" y="1439475"/>
                  </a:lnTo>
                  <a:lnTo>
                    <a:pt x="24555" y="1396384"/>
                  </a:lnTo>
                  <a:lnTo>
                    <a:pt x="11125" y="1351016"/>
                  </a:lnTo>
                  <a:lnTo>
                    <a:pt x="2834" y="1303689"/>
                  </a:lnTo>
                  <a:lnTo>
                    <a:pt x="0" y="1254721"/>
                  </a:lnTo>
                  <a:lnTo>
                    <a:pt x="0" y="0"/>
                  </a:lnTo>
                  <a:close/>
                </a:path>
                <a:path w="1675765" h="1675764">
                  <a:moveTo>
                    <a:pt x="1668386" y="1668411"/>
                  </a:moveTo>
                  <a:lnTo>
                    <a:pt x="1668386" y="420509"/>
                  </a:lnTo>
                  <a:lnTo>
                    <a:pt x="1665598" y="372333"/>
                  </a:lnTo>
                  <a:lnTo>
                    <a:pt x="1657441" y="325770"/>
                  </a:lnTo>
                  <a:lnTo>
                    <a:pt x="1644230" y="281135"/>
                  </a:lnTo>
                  <a:lnTo>
                    <a:pt x="1626275" y="238741"/>
                  </a:lnTo>
                  <a:lnTo>
                    <a:pt x="1603891" y="198899"/>
                  </a:lnTo>
                  <a:lnTo>
                    <a:pt x="1577390" y="161923"/>
                  </a:lnTo>
                  <a:lnTo>
                    <a:pt x="1547085" y="128125"/>
                  </a:lnTo>
                  <a:lnTo>
                    <a:pt x="1513288" y="97819"/>
                  </a:lnTo>
                  <a:lnTo>
                    <a:pt x="1476312" y="71317"/>
                  </a:lnTo>
                  <a:lnTo>
                    <a:pt x="1436470" y="48932"/>
                  </a:lnTo>
                  <a:lnTo>
                    <a:pt x="1394075" y="30977"/>
                  </a:lnTo>
                  <a:lnTo>
                    <a:pt x="1349439" y="17765"/>
                  </a:lnTo>
                  <a:lnTo>
                    <a:pt x="1302875" y="9608"/>
                  </a:lnTo>
                  <a:lnTo>
                    <a:pt x="1254696" y="6819"/>
                  </a:lnTo>
                  <a:lnTo>
                    <a:pt x="6807" y="6819"/>
                  </a:lnTo>
                  <a:lnTo>
                    <a:pt x="6807" y="1254721"/>
                  </a:lnTo>
                  <a:lnTo>
                    <a:pt x="9595" y="1302898"/>
                  </a:lnTo>
                  <a:lnTo>
                    <a:pt x="17752" y="1349460"/>
                  </a:lnTo>
                  <a:lnTo>
                    <a:pt x="30964" y="1394095"/>
                  </a:lnTo>
                  <a:lnTo>
                    <a:pt x="48919" y="1436490"/>
                  </a:lnTo>
                  <a:lnTo>
                    <a:pt x="71304" y="1476332"/>
                  </a:lnTo>
                  <a:lnTo>
                    <a:pt x="97806" y="1513308"/>
                  </a:lnTo>
                  <a:lnTo>
                    <a:pt x="128112" y="1547106"/>
                  </a:lnTo>
                  <a:lnTo>
                    <a:pt x="161910" y="1577412"/>
                  </a:lnTo>
                  <a:lnTo>
                    <a:pt x="198886" y="1603914"/>
                  </a:lnTo>
                  <a:lnTo>
                    <a:pt x="238728" y="1626299"/>
                  </a:lnTo>
                  <a:lnTo>
                    <a:pt x="281123" y="1644254"/>
                  </a:lnTo>
                  <a:lnTo>
                    <a:pt x="325758" y="1657466"/>
                  </a:lnTo>
                  <a:lnTo>
                    <a:pt x="372320" y="1665623"/>
                  </a:lnTo>
                  <a:lnTo>
                    <a:pt x="420497" y="1668411"/>
                  </a:lnTo>
                  <a:lnTo>
                    <a:pt x="1668386" y="1668411"/>
                  </a:lnTo>
                  <a:close/>
                </a:path>
              </a:pathLst>
            </a:custGeom>
            <a:ln w="17792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74753" y="421977"/>
              <a:ext cx="1675764" cy="1675764"/>
            </a:xfrm>
            <a:custGeom>
              <a:avLst/>
              <a:gdLst/>
              <a:ahLst/>
              <a:cxnLst/>
              <a:rect l="l" t="t" r="r" b="b"/>
              <a:pathLst>
                <a:path w="1675764" h="1675764">
                  <a:moveTo>
                    <a:pt x="0" y="0"/>
                  </a:moveTo>
                  <a:lnTo>
                    <a:pt x="1254696" y="0"/>
                  </a:lnTo>
                  <a:lnTo>
                    <a:pt x="1303666" y="2834"/>
                  </a:lnTo>
                  <a:lnTo>
                    <a:pt x="1350996" y="11125"/>
                  </a:lnTo>
                  <a:lnTo>
                    <a:pt x="1396365" y="24555"/>
                  </a:lnTo>
                  <a:lnTo>
                    <a:pt x="1439458" y="42806"/>
                  </a:lnTo>
                  <a:lnTo>
                    <a:pt x="1479956" y="65559"/>
                  </a:lnTo>
                  <a:lnTo>
                    <a:pt x="1517540" y="92498"/>
                  </a:lnTo>
                  <a:lnTo>
                    <a:pt x="1551893" y="123302"/>
                  </a:lnTo>
                  <a:lnTo>
                    <a:pt x="1582698" y="157655"/>
                  </a:lnTo>
                  <a:lnTo>
                    <a:pt x="1609636" y="195239"/>
                  </a:lnTo>
                  <a:lnTo>
                    <a:pt x="1632388" y="235735"/>
                  </a:lnTo>
                  <a:lnTo>
                    <a:pt x="1650639" y="278826"/>
                  </a:lnTo>
                  <a:lnTo>
                    <a:pt x="1664068" y="324193"/>
                  </a:lnTo>
                  <a:lnTo>
                    <a:pt x="1672359" y="371518"/>
                  </a:lnTo>
                  <a:lnTo>
                    <a:pt x="1675193" y="420484"/>
                  </a:lnTo>
                  <a:lnTo>
                    <a:pt x="1675193" y="1675180"/>
                  </a:lnTo>
                  <a:lnTo>
                    <a:pt x="420497" y="1675180"/>
                  </a:lnTo>
                  <a:lnTo>
                    <a:pt x="371528" y="1672346"/>
                  </a:lnTo>
                  <a:lnTo>
                    <a:pt x="324201" y="1664057"/>
                  </a:lnTo>
                  <a:lnTo>
                    <a:pt x="278832" y="1650629"/>
                  </a:lnTo>
                  <a:lnTo>
                    <a:pt x="235740" y="1632380"/>
                  </a:lnTo>
                  <a:lnTo>
                    <a:pt x="195243" y="1609630"/>
                  </a:lnTo>
                  <a:lnTo>
                    <a:pt x="157658" y="1582694"/>
                  </a:lnTo>
                  <a:lnTo>
                    <a:pt x="123304" y="1551892"/>
                  </a:lnTo>
                  <a:lnTo>
                    <a:pt x="92499" y="1517540"/>
                  </a:lnTo>
                  <a:lnTo>
                    <a:pt x="65560" y="1479957"/>
                  </a:lnTo>
                  <a:lnTo>
                    <a:pt x="42806" y="1439461"/>
                  </a:lnTo>
                  <a:lnTo>
                    <a:pt x="24555" y="1396369"/>
                  </a:lnTo>
                  <a:lnTo>
                    <a:pt x="11125" y="1350999"/>
                  </a:lnTo>
                  <a:lnTo>
                    <a:pt x="2834" y="1303669"/>
                  </a:lnTo>
                  <a:lnTo>
                    <a:pt x="0" y="1254696"/>
                  </a:lnTo>
                  <a:lnTo>
                    <a:pt x="0" y="0"/>
                  </a:lnTo>
                  <a:close/>
                </a:path>
                <a:path w="1675764" h="1675764">
                  <a:moveTo>
                    <a:pt x="1668386" y="1668386"/>
                  </a:moveTo>
                  <a:lnTo>
                    <a:pt x="1668386" y="420484"/>
                  </a:lnTo>
                  <a:lnTo>
                    <a:pt x="1665598" y="372307"/>
                  </a:lnTo>
                  <a:lnTo>
                    <a:pt x="1657441" y="325745"/>
                  </a:lnTo>
                  <a:lnTo>
                    <a:pt x="1644230" y="281110"/>
                  </a:lnTo>
                  <a:lnTo>
                    <a:pt x="1626275" y="238715"/>
                  </a:lnTo>
                  <a:lnTo>
                    <a:pt x="1603891" y="198873"/>
                  </a:lnTo>
                  <a:lnTo>
                    <a:pt x="1577390" y="161897"/>
                  </a:lnTo>
                  <a:lnTo>
                    <a:pt x="1547085" y="128100"/>
                  </a:lnTo>
                  <a:lnTo>
                    <a:pt x="1513288" y="97793"/>
                  </a:lnTo>
                  <a:lnTo>
                    <a:pt x="1476312" y="71292"/>
                  </a:lnTo>
                  <a:lnTo>
                    <a:pt x="1436470" y="48907"/>
                  </a:lnTo>
                  <a:lnTo>
                    <a:pt x="1394075" y="30952"/>
                  </a:lnTo>
                  <a:lnTo>
                    <a:pt x="1349439" y="17739"/>
                  </a:lnTo>
                  <a:lnTo>
                    <a:pt x="1302875" y="9582"/>
                  </a:lnTo>
                  <a:lnTo>
                    <a:pt x="1254696" y="6794"/>
                  </a:lnTo>
                  <a:lnTo>
                    <a:pt x="6807" y="6794"/>
                  </a:lnTo>
                  <a:lnTo>
                    <a:pt x="6807" y="1254696"/>
                  </a:lnTo>
                  <a:lnTo>
                    <a:pt x="9595" y="1302873"/>
                  </a:lnTo>
                  <a:lnTo>
                    <a:pt x="17752" y="1349435"/>
                  </a:lnTo>
                  <a:lnTo>
                    <a:pt x="30964" y="1394070"/>
                  </a:lnTo>
                  <a:lnTo>
                    <a:pt x="48919" y="1436465"/>
                  </a:lnTo>
                  <a:lnTo>
                    <a:pt x="71304" y="1476306"/>
                  </a:lnTo>
                  <a:lnTo>
                    <a:pt x="97806" y="1513283"/>
                  </a:lnTo>
                  <a:lnTo>
                    <a:pt x="128112" y="1547080"/>
                  </a:lnTo>
                  <a:lnTo>
                    <a:pt x="161910" y="1577386"/>
                  </a:lnTo>
                  <a:lnTo>
                    <a:pt x="198886" y="1603888"/>
                  </a:lnTo>
                  <a:lnTo>
                    <a:pt x="238728" y="1626273"/>
                  </a:lnTo>
                  <a:lnTo>
                    <a:pt x="281123" y="1644228"/>
                  </a:lnTo>
                  <a:lnTo>
                    <a:pt x="325758" y="1657441"/>
                  </a:lnTo>
                  <a:lnTo>
                    <a:pt x="372320" y="1665597"/>
                  </a:lnTo>
                  <a:lnTo>
                    <a:pt x="420497" y="1668386"/>
                  </a:lnTo>
                  <a:lnTo>
                    <a:pt x="1668386" y="1668386"/>
                  </a:lnTo>
                  <a:close/>
                </a:path>
              </a:pathLst>
            </a:custGeom>
            <a:ln w="17792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74753" y="4316016"/>
              <a:ext cx="1675764" cy="1675764"/>
            </a:xfrm>
            <a:custGeom>
              <a:avLst/>
              <a:gdLst/>
              <a:ahLst/>
              <a:cxnLst/>
              <a:rect l="l" t="t" r="r" b="b"/>
              <a:pathLst>
                <a:path w="1675764" h="1675764">
                  <a:moveTo>
                    <a:pt x="0" y="0"/>
                  </a:moveTo>
                  <a:lnTo>
                    <a:pt x="1254696" y="0"/>
                  </a:lnTo>
                  <a:lnTo>
                    <a:pt x="1303666" y="2834"/>
                  </a:lnTo>
                  <a:lnTo>
                    <a:pt x="1350996" y="11125"/>
                  </a:lnTo>
                  <a:lnTo>
                    <a:pt x="1396365" y="24555"/>
                  </a:lnTo>
                  <a:lnTo>
                    <a:pt x="1439458" y="42806"/>
                  </a:lnTo>
                  <a:lnTo>
                    <a:pt x="1479956" y="65559"/>
                  </a:lnTo>
                  <a:lnTo>
                    <a:pt x="1517540" y="92498"/>
                  </a:lnTo>
                  <a:lnTo>
                    <a:pt x="1551893" y="123302"/>
                  </a:lnTo>
                  <a:lnTo>
                    <a:pt x="1582698" y="157655"/>
                  </a:lnTo>
                  <a:lnTo>
                    <a:pt x="1609636" y="195239"/>
                  </a:lnTo>
                  <a:lnTo>
                    <a:pt x="1632388" y="235735"/>
                  </a:lnTo>
                  <a:lnTo>
                    <a:pt x="1650639" y="278826"/>
                  </a:lnTo>
                  <a:lnTo>
                    <a:pt x="1664068" y="324193"/>
                  </a:lnTo>
                  <a:lnTo>
                    <a:pt x="1672359" y="371518"/>
                  </a:lnTo>
                  <a:lnTo>
                    <a:pt x="1675193" y="420484"/>
                  </a:lnTo>
                  <a:lnTo>
                    <a:pt x="1675193" y="1675180"/>
                  </a:lnTo>
                  <a:lnTo>
                    <a:pt x="420497" y="1675180"/>
                  </a:lnTo>
                  <a:lnTo>
                    <a:pt x="371528" y="1672346"/>
                  </a:lnTo>
                  <a:lnTo>
                    <a:pt x="324201" y="1664057"/>
                  </a:lnTo>
                  <a:lnTo>
                    <a:pt x="278832" y="1650629"/>
                  </a:lnTo>
                  <a:lnTo>
                    <a:pt x="235740" y="1632380"/>
                  </a:lnTo>
                  <a:lnTo>
                    <a:pt x="195243" y="1609630"/>
                  </a:lnTo>
                  <a:lnTo>
                    <a:pt x="157658" y="1582694"/>
                  </a:lnTo>
                  <a:lnTo>
                    <a:pt x="123304" y="1551892"/>
                  </a:lnTo>
                  <a:lnTo>
                    <a:pt x="92499" y="1517540"/>
                  </a:lnTo>
                  <a:lnTo>
                    <a:pt x="65560" y="1479957"/>
                  </a:lnTo>
                  <a:lnTo>
                    <a:pt x="42806" y="1439461"/>
                  </a:lnTo>
                  <a:lnTo>
                    <a:pt x="24555" y="1396369"/>
                  </a:lnTo>
                  <a:lnTo>
                    <a:pt x="11125" y="1350999"/>
                  </a:lnTo>
                  <a:lnTo>
                    <a:pt x="2834" y="1303669"/>
                  </a:lnTo>
                  <a:lnTo>
                    <a:pt x="0" y="1254696"/>
                  </a:lnTo>
                  <a:lnTo>
                    <a:pt x="0" y="0"/>
                  </a:lnTo>
                  <a:close/>
                </a:path>
                <a:path w="1675764" h="1675764">
                  <a:moveTo>
                    <a:pt x="1668386" y="1668386"/>
                  </a:moveTo>
                  <a:lnTo>
                    <a:pt x="1668386" y="420484"/>
                  </a:lnTo>
                  <a:lnTo>
                    <a:pt x="1665598" y="372307"/>
                  </a:lnTo>
                  <a:lnTo>
                    <a:pt x="1657441" y="325745"/>
                  </a:lnTo>
                  <a:lnTo>
                    <a:pt x="1644230" y="281110"/>
                  </a:lnTo>
                  <a:lnTo>
                    <a:pt x="1626275" y="238715"/>
                  </a:lnTo>
                  <a:lnTo>
                    <a:pt x="1603891" y="198873"/>
                  </a:lnTo>
                  <a:lnTo>
                    <a:pt x="1577390" y="161897"/>
                  </a:lnTo>
                  <a:lnTo>
                    <a:pt x="1547085" y="128100"/>
                  </a:lnTo>
                  <a:lnTo>
                    <a:pt x="1513288" y="97793"/>
                  </a:lnTo>
                  <a:lnTo>
                    <a:pt x="1476312" y="71292"/>
                  </a:lnTo>
                  <a:lnTo>
                    <a:pt x="1436470" y="48907"/>
                  </a:lnTo>
                  <a:lnTo>
                    <a:pt x="1394075" y="30952"/>
                  </a:lnTo>
                  <a:lnTo>
                    <a:pt x="1349439" y="17739"/>
                  </a:lnTo>
                  <a:lnTo>
                    <a:pt x="1302875" y="9582"/>
                  </a:lnTo>
                  <a:lnTo>
                    <a:pt x="1254696" y="6794"/>
                  </a:lnTo>
                  <a:lnTo>
                    <a:pt x="6807" y="6794"/>
                  </a:lnTo>
                  <a:lnTo>
                    <a:pt x="6807" y="1254696"/>
                  </a:lnTo>
                  <a:lnTo>
                    <a:pt x="9595" y="1302873"/>
                  </a:lnTo>
                  <a:lnTo>
                    <a:pt x="17752" y="1349435"/>
                  </a:lnTo>
                  <a:lnTo>
                    <a:pt x="30964" y="1394070"/>
                  </a:lnTo>
                  <a:lnTo>
                    <a:pt x="48919" y="1436465"/>
                  </a:lnTo>
                  <a:lnTo>
                    <a:pt x="71304" y="1476306"/>
                  </a:lnTo>
                  <a:lnTo>
                    <a:pt x="97806" y="1513283"/>
                  </a:lnTo>
                  <a:lnTo>
                    <a:pt x="128112" y="1547080"/>
                  </a:lnTo>
                  <a:lnTo>
                    <a:pt x="161910" y="1577386"/>
                  </a:lnTo>
                  <a:lnTo>
                    <a:pt x="198886" y="1603888"/>
                  </a:lnTo>
                  <a:lnTo>
                    <a:pt x="238728" y="1626273"/>
                  </a:lnTo>
                  <a:lnTo>
                    <a:pt x="281123" y="1644228"/>
                  </a:lnTo>
                  <a:lnTo>
                    <a:pt x="325758" y="1657441"/>
                  </a:lnTo>
                  <a:lnTo>
                    <a:pt x="372320" y="1665597"/>
                  </a:lnTo>
                  <a:lnTo>
                    <a:pt x="420497" y="1668386"/>
                  </a:lnTo>
                  <a:lnTo>
                    <a:pt x="1668386" y="1668386"/>
                  </a:lnTo>
                  <a:close/>
                </a:path>
              </a:pathLst>
            </a:custGeom>
            <a:ln w="17792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3064" y="2333196"/>
              <a:ext cx="1711516" cy="171620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40258" y="4283835"/>
              <a:ext cx="1711960" cy="1716405"/>
            </a:xfrm>
            <a:custGeom>
              <a:avLst/>
              <a:gdLst/>
              <a:ahLst/>
              <a:cxnLst/>
              <a:rect l="l" t="t" r="r" b="b"/>
              <a:pathLst>
                <a:path w="1711960" h="1716404">
                  <a:moveTo>
                    <a:pt x="1066812" y="0"/>
                  </a:moveTo>
                  <a:lnTo>
                    <a:pt x="618655" y="420"/>
                  </a:lnTo>
                  <a:lnTo>
                    <a:pt x="283213" y="1346"/>
                  </a:lnTo>
                  <a:lnTo>
                    <a:pt x="0" y="2692"/>
                  </a:lnTo>
                  <a:lnTo>
                    <a:pt x="0" y="1362798"/>
                  </a:lnTo>
                  <a:lnTo>
                    <a:pt x="16196" y="1570460"/>
                  </a:lnTo>
                  <a:lnTo>
                    <a:pt x="61755" y="1676493"/>
                  </a:lnTo>
                  <a:lnTo>
                    <a:pt x="172819" y="1714030"/>
                  </a:lnTo>
                  <a:lnTo>
                    <a:pt x="385533" y="1716201"/>
                  </a:lnTo>
                  <a:lnTo>
                    <a:pt x="1699056" y="1710258"/>
                  </a:lnTo>
                  <a:lnTo>
                    <a:pt x="1705432" y="446100"/>
                  </a:lnTo>
                  <a:lnTo>
                    <a:pt x="1711512" y="188198"/>
                  </a:lnTo>
                  <a:lnTo>
                    <a:pt x="1647016" y="55762"/>
                  </a:lnTo>
                  <a:lnTo>
                    <a:pt x="1452073" y="6970"/>
                  </a:lnTo>
                  <a:lnTo>
                    <a:pt x="1066812" y="0"/>
                  </a:lnTo>
                  <a:close/>
                </a:path>
              </a:pathLst>
            </a:custGeom>
            <a:solidFill>
              <a:srgbClr val="269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53429" y="418557"/>
              <a:ext cx="1711515" cy="171620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4000" y="442493"/>
              <a:ext cx="3596975" cy="360698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70522" y="459003"/>
              <a:ext cx="3680460" cy="3703320"/>
            </a:xfrm>
            <a:custGeom>
              <a:avLst/>
              <a:gdLst/>
              <a:ahLst/>
              <a:cxnLst/>
              <a:rect l="l" t="t" r="r" b="b"/>
              <a:pathLst>
                <a:path w="3680460" h="3703320">
                  <a:moveTo>
                    <a:pt x="3680460" y="0"/>
                  </a:moveTo>
                  <a:lnTo>
                    <a:pt x="0" y="0"/>
                  </a:lnTo>
                  <a:lnTo>
                    <a:pt x="0" y="3703320"/>
                  </a:lnTo>
                  <a:lnTo>
                    <a:pt x="3680460" y="3703320"/>
                  </a:lnTo>
                  <a:lnTo>
                    <a:pt x="3680460" y="0"/>
                  </a:lnTo>
                  <a:close/>
                </a:path>
              </a:pathLst>
            </a:custGeom>
            <a:solidFill>
              <a:srgbClr val="000000">
                <a:alpha val="427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4000" y="442480"/>
              <a:ext cx="3596975" cy="360683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0" y="9404350"/>
              <a:ext cx="7315200" cy="12700"/>
            </a:xfrm>
            <a:custGeom>
              <a:avLst/>
              <a:gdLst/>
              <a:ahLst/>
              <a:cxnLst/>
              <a:rect l="l" t="t" r="r" b="b"/>
              <a:pathLst>
                <a:path w="7315200" h="12700">
                  <a:moveTo>
                    <a:pt x="73152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7315200" y="12700"/>
                  </a:lnTo>
                  <a:lnTo>
                    <a:pt x="7315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78055" y="4314397"/>
              <a:ext cx="1711521" cy="171621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1964" y="4314397"/>
              <a:ext cx="1711512" cy="171621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1466F47-83B6-342E-F8A9-1BAEDB2C1BD6}"/>
              </a:ext>
            </a:extLst>
          </p:cNvPr>
          <p:cNvSpPr txBox="1"/>
          <p:nvPr/>
        </p:nvSpPr>
        <p:spPr>
          <a:xfrm>
            <a:off x="1828800" y="8534400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GPP 3PL SOLUTIONS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0" y="6780783"/>
            <a:ext cx="7766050" cy="327761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7772400" cy="6711696"/>
            <a:chOff x="0" y="0"/>
            <a:chExt cx="7772400" cy="6711696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772400" cy="671169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7004" y="2264803"/>
              <a:ext cx="563791" cy="51993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91241" y="2270975"/>
              <a:ext cx="123977" cy="5440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34868" y="2581122"/>
              <a:ext cx="409854" cy="11771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12932" y="2784284"/>
              <a:ext cx="146227" cy="9991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606005" y="688925"/>
              <a:ext cx="893444" cy="893444"/>
            </a:xfrm>
            <a:custGeom>
              <a:avLst/>
              <a:gdLst/>
              <a:ahLst/>
              <a:cxnLst/>
              <a:rect l="l" t="t" r="r" b="b"/>
              <a:pathLst>
                <a:path w="893445" h="893444">
                  <a:moveTo>
                    <a:pt x="0" y="0"/>
                  </a:moveTo>
                  <a:lnTo>
                    <a:pt x="668718" y="0"/>
                  </a:lnTo>
                  <a:lnTo>
                    <a:pt x="713826" y="4561"/>
                  </a:lnTo>
                  <a:lnTo>
                    <a:pt x="755868" y="17639"/>
                  </a:lnTo>
                  <a:lnTo>
                    <a:pt x="793934" y="38325"/>
                  </a:lnTo>
                  <a:lnTo>
                    <a:pt x="827116" y="65712"/>
                  </a:lnTo>
                  <a:lnTo>
                    <a:pt x="854505" y="98892"/>
                  </a:lnTo>
                  <a:lnTo>
                    <a:pt x="875194" y="136956"/>
                  </a:lnTo>
                  <a:lnTo>
                    <a:pt x="888273" y="178996"/>
                  </a:lnTo>
                  <a:lnTo>
                    <a:pt x="892835" y="224104"/>
                  </a:lnTo>
                  <a:lnTo>
                    <a:pt x="892835" y="892822"/>
                  </a:lnTo>
                  <a:lnTo>
                    <a:pt x="224116" y="892822"/>
                  </a:lnTo>
                  <a:lnTo>
                    <a:pt x="179008" y="888261"/>
                  </a:lnTo>
                  <a:lnTo>
                    <a:pt x="136967" y="875183"/>
                  </a:lnTo>
                  <a:lnTo>
                    <a:pt x="98901" y="854496"/>
                  </a:lnTo>
                  <a:lnTo>
                    <a:pt x="65719" y="827108"/>
                  </a:lnTo>
                  <a:lnTo>
                    <a:pt x="38329" y="793927"/>
                  </a:lnTo>
                  <a:lnTo>
                    <a:pt x="17641" y="755860"/>
                  </a:lnTo>
                  <a:lnTo>
                    <a:pt x="4561" y="713817"/>
                  </a:lnTo>
                  <a:lnTo>
                    <a:pt x="0" y="668705"/>
                  </a:lnTo>
                  <a:lnTo>
                    <a:pt x="0" y="0"/>
                  </a:lnTo>
                  <a:close/>
                </a:path>
                <a:path w="893445" h="893444">
                  <a:moveTo>
                    <a:pt x="889203" y="889203"/>
                  </a:moveTo>
                  <a:lnTo>
                    <a:pt x="889203" y="224104"/>
                  </a:lnTo>
                  <a:lnTo>
                    <a:pt x="884715" y="179724"/>
                  </a:lnTo>
                  <a:lnTo>
                    <a:pt x="871849" y="138363"/>
                  </a:lnTo>
                  <a:lnTo>
                    <a:pt x="851496" y="100914"/>
                  </a:lnTo>
                  <a:lnTo>
                    <a:pt x="824552" y="68270"/>
                  </a:lnTo>
                  <a:lnTo>
                    <a:pt x="791908" y="41325"/>
                  </a:lnTo>
                  <a:lnTo>
                    <a:pt x="754459" y="20973"/>
                  </a:lnTo>
                  <a:lnTo>
                    <a:pt x="713098" y="8106"/>
                  </a:lnTo>
                  <a:lnTo>
                    <a:pt x="668718" y="3619"/>
                  </a:lnTo>
                  <a:lnTo>
                    <a:pt x="3632" y="3619"/>
                  </a:lnTo>
                  <a:lnTo>
                    <a:pt x="3632" y="668705"/>
                  </a:lnTo>
                  <a:lnTo>
                    <a:pt x="8119" y="713089"/>
                  </a:lnTo>
                  <a:lnTo>
                    <a:pt x="20986" y="754454"/>
                  </a:lnTo>
                  <a:lnTo>
                    <a:pt x="41338" y="791905"/>
                  </a:lnTo>
                  <a:lnTo>
                    <a:pt x="68283" y="824550"/>
                  </a:lnTo>
                  <a:lnTo>
                    <a:pt x="100926" y="851496"/>
                  </a:lnTo>
                  <a:lnTo>
                    <a:pt x="138375" y="871849"/>
                  </a:lnTo>
                  <a:lnTo>
                    <a:pt x="179737" y="884715"/>
                  </a:lnTo>
                  <a:lnTo>
                    <a:pt x="224116" y="889203"/>
                  </a:lnTo>
                  <a:lnTo>
                    <a:pt x="889203" y="889203"/>
                  </a:lnTo>
                  <a:close/>
                </a:path>
              </a:pathLst>
            </a:custGeom>
            <a:ln w="9486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88101" y="0"/>
              <a:ext cx="893444" cy="546100"/>
            </a:xfrm>
            <a:custGeom>
              <a:avLst/>
              <a:gdLst/>
              <a:ahLst/>
              <a:cxnLst/>
              <a:rect l="l" t="t" r="r" b="b"/>
              <a:pathLst>
                <a:path w="893444" h="546100">
                  <a:moveTo>
                    <a:pt x="892822" y="0"/>
                  </a:moveTo>
                  <a:lnTo>
                    <a:pt x="892822" y="545644"/>
                  </a:lnTo>
                  <a:lnTo>
                    <a:pt x="224116" y="545644"/>
                  </a:lnTo>
                  <a:lnTo>
                    <a:pt x="179008" y="541082"/>
                  </a:lnTo>
                  <a:lnTo>
                    <a:pt x="136967" y="528002"/>
                  </a:lnTo>
                  <a:lnTo>
                    <a:pt x="98901" y="507313"/>
                  </a:lnTo>
                  <a:lnTo>
                    <a:pt x="65719" y="479923"/>
                  </a:lnTo>
                  <a:lnTo>
                    <a:pt x="38329" y="446739"/>
                  </a:lnTo>
                  <a:lnTo>
                    <a:pt x="17641" y="408671"/>
                  </a:lnTo>
                  <a:lnTo>
                    <a:pt x="4561" y="366627"/>
                  </a:lnTo>
                  <a:lnTo>
                    <a:pt x="0" y="321514"/>
                  </a:lnTo>
                  <a:lnTo>
                    <a:pt x="0" y="0"/>
                  </a:lnTo>
                </a:path>
                <a:path w="893444" h="546100">
                  <a:moveTo>
                    <a:pt x="889203" y="542011"/>
                  </a:moveTo>
                  <a:lnTo>
                    <a:pt x="889203" y="0"/>
                  </a:lnTo>
                </a:path>
                <a:path w="893444" h="546100">
                  <a:moveTo>
                    <a:pt x="3632" y="0"/>
                  </a:moveTo>
                  <a:lnTo>
                    <a:pt x="3632" y="321514"/>
                  </a:lnTo>
                  <a:lnTo>
                    <a:pt x="8119" y="365898"/>
                  </a:lnTo>
                  <a:lnTo>
                    <a:pt x="20986" y="407263"/>
                  </a:lnTo>
                  <a:lnTo>
                    <a:pt x="41338" y="444714"/>
                  </a:lnTo>
                  <a:lnTo>
                    <a:pt x="68283" y="477359"/>
                  </a:lnTo>
                  <a:lnTo>
                    <a:pt x="100926" y="504305"/>
                  </a:lnTo>
                  <a:lnTo>
                    <a:pt x="138375" y="524657"/>
                  </a:lnTo>
                  <a:lnTo>
                    <a:pt x="179737" y="537524"/>
                  </a:lnTo>
                  <a:lnTo>
                    <a:pt x="224116" y="542011"/>
                  </a:lnTo>
                  <a:lnTo>
                    <a:pt x="889203" y="542011"/>
                  </a:lnTo>
                </a:path>
              </a:pathLst>
            </a:custGeom>
            <a:ln w="9486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15119" y="688925"/>
              <a:ext cx="893444" cy="893444"/>
            </a:xfrm>
            <a:custGeom>
              <a:avLst/>
              <a:gdLst/>
              <a:ahLst/>
              <a:cxnLst/>
              <a:rect l="l" t="t" r="r" b="b"/>
              <a:pathLst>
                <a:path w="893444" h="893444">
                  <a:moveTo>
                    <a:pt x="0" y="0"/>
                  </a:moveTo>
                  <a:lnTo>
                    <a:pt x="668705" y="0"/>
                  </a:lnTo>
                  <a:lnTo>
                    <a:pt x="713817" y="4561"/>
                  </a:lnTo>
                  <a:lnTo>
                    <a:pt x="755860" y="17639"/>
                  </a:lnTo>
                  <a:lnTo>
                    <a:pt x="793927" y="38325"/>
                  </a:lnTo>
                  <a:lnTo>
                    <a:pt x="827108" y="65712"/>
                  </a:lnTo>
                  <a:lnTo>
                    <a:pt x="854496" y="98892"/>
                  </a:lnTo>
                  <a:lnTo>
                    <a:pt x="875183" y="136956"/>
                  </a:lnTo>
                  <a:lnTo>
                    <a:pt x="888261" y="178996"/>
                  </a:lnTo>
                  <a:lnTo>
                    <a:pt x="892822" y="224104"/>
                  </a:lnTo>
                  <a:lnTo>
                    <a:pt x="892822" y="892822"/>
                  </a:lnTo>
                  <a:lnTo>
                    <a:pt x="224104" y="892822"/>
                  </a:lnTo>
                  <a:lnTo>
                    <a:pt x="178999" y="888261"/>
                  </a:lnTo>
                  <a:lnTo>
                    <a:pt x="136961" y="875183"/>
                  </a:lnTo>
                  <a:lnTo>
                    <a:pt x="98898" y="854496"/>
                  </a:lnTo>
                  <a:lnTo>
                    <a:pt x="65717" y="827108"/>
                  </a:lnTo>
                  <a:lnTo>
                    <a:pt x="38329" y="793927"/>
                  </a:lnTo>
                  <a:lnTo>
                    <a:pt x="17640" y="755860"/>
                  </a:lnTo>
                  <a:lnTo>
                    <a:pt x="4561" y="713817"/>
                  </a:lnTo>
                  <a:lnTo>
                    <a:pt x="0" y="668705"/>
                  </a:lnTo>
                  <a:lnTo>
                    <a:pt x="0" y="0"/>
                  </a:lnTo>
                  <a:close/>
                </a:path>
                <a:path w="893444" h="893444">
                  <a:moveTo>
                    <a:pt x="889203" y="889203"/>
                  </a:moveTo>
                  <a:lnTo>
                    <a:pt x="889203" y="224104"/>
                  </a:lnTo>
                  <a:lnTo>
                    <a:pt x="884715" y="179724"/>
                  </a:lnTo>
                  <a:lnTo>
                    <a:pt x="871849" y="138363"/>
                  </a:lnTo>
                  <a:lnTo>
                    <a:pt x="851496" y="100914"/>
                  </a:lnTo>
                  <a:lnTo>
                    <a:pt x="824550" y="68270"/>
                  </a:lnTo>
                  <a:lnTo>
                    <a:pt x="791905" y="41325"/>
                  </a:lnTo>
                  <a:lnTo>
                    <a:pt x="754454" y="20973"/>
                  </a:lnTo>
                  <a:lnTo>
                    <a:pt x="713089" y="8106"/>
                  </a:lnTo>
                  <a:lnTo>
                    <a:pt x="668705" y="3619"/>
                  </a:lnTo>
                  <a:lnTo>
                    <a:pt x="3632" y="3619"/>
                  </a:lnTo>
                  <a:lnTo>
                    <a:pt x="3632" y="668705"/>
                  </a:lnTo>
                  <a:lnTo>
                    <a:pt x="8119" y="713089"/>
                  </a:lnTo>
                  <a:lnTo>
                    <a:pt x="20985" y="754454"/>
                  </a:lnTo>
                  <a:lnTo>
                    <a:pt x="41337" y="791905"/>
                  </a:lnTo>
                  <a:lnTo>
                    <a:pt x="68281" y="824550"/>
                  </a:lnTo>
                  <a:lnTo>
                    <a:pt x="100923" y="851496"/>
                  </a:lnTo>
                  <a:lnTo>
                    <a:pt x="138370" y="871849"/>
                  </a:lnTo>
                  <a:lnTo>
                    <a:pt x="179728" y="884715"/>
                  </a:lnTo>
                  <a:lnTo>
                    <a:pt x="224104" y="889203"/>
                  </a:lnTo>
                  <a:lnTo>
                    <a:pt x="889203" y="889203"/>
                  </a:lnTo>
                  <a:close/>
                </a:path>
              </a:pathLst>
            </a:custGeom>
            <a:ln w="9486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15119" y="0"/>
              <a:ext cx="893444" cy="546100"/>
            </a:xfrm>
            <a:custGeom>
              <a:avLst/>
              <a:gdLst/>
              <a:ahLst/>
              <a:cxnLst/>
              <a:rect l="l" t="t" r="r" b="b"/>
              <a:pathLst>
                <a:path w="893444" h="546100">
                  <a:moveTo>
                    <a:pt x="892822" y="0"/>
                  </a:moveTo>
                  <a:lnTo>
                    <a:pt x="892822" y="545644"/>
                  </a:lnTo>
                  <a:lnTo>
                    <a:pt x="224104" y="545644"/>
                  </a:lnTo>
                  <a:lnTo>
                    <a:pt x="178999" y="541082"/>
                  </a:lnTo>
                  <a:lnTo>
                    <a:pt x="136961" y="528002"/>
                  </a:lnTo>
                  <a:lnTo>
                    <a:pt x="98898" y="507313"/>
                  </a:lnTo>
                  <a:lnTo>
                    <a:pt x="65717" y="479923"/>
                  </a:lnTo>
                  <a:lnTo>
                    <a:pt x="38329" y="446739"/>
                  </a:lnTo>
                  <a:lnTo>
                    <a:pt x="17640" y="408671"/>
                  </a:lnTo>
                  <a:lnTo>
                    <a:pt x="4561" y="366627"/>
                  </a:lnTo>
                  <a:lnTo>
                    <a:pt x="0" y="321514"/>
                  </a:lnTo>
                  <a:lnTo>
                    <a:pt x="0" y="0"/>
                  </a:lnTo>
                </a:path>
                <a:path w="893444" h="546100">
                  <a:moveTo>
                    <a:pt x="889203" y="542011"/>
                  </a:moveTo>
                  <a:lnTo>
                    <a:pt x="889203" y="0"/>
                  </a:lnTo>
                </a:path>
                <a:path w="893444" h="546100">
                  <a:moveTo>
                    <a:pt x="3632" y="0"/>
                  </a:moveTo>
                  <a:lnTo>
                    <a:pt x="3632" y="321514"/>
                  </a:lnTo>
                  <a:lnTo>
                    <a:pt x="8119" y="365898"/>
                  </a:lnTo>
                  <a:lnTo>
                    <a:pt x="20985" y="407263"/>
                  </a:lnTo>
                  <a:lnTo>
                    <a:pt x="41337" y="444714"/>
                  </a:lnTo>
                  <a:lnTo>
                    <a:pt x="68281" y="477359"/>
                  </a:lnTo>
                  <a:lnTo>
                    <a:pt x="100923" y="504305"/>
                  </a:lnTo>
                  <a:lnTo>
                    <a:pt x="138370" y="524657"/>
                  </a:lnTo>
                  <a:lnTo>
                    <a:pt x="179728" y="537524"/>
                  </a:lnTo>
                  <a:lnTo>
                    <a:pt x="224104" y="542011"/>
                  </a:lnTo>
                  <a:lnTo>
                    <a:pt x="889203" y="542011"/>
                  </a:lnTo>
                </a:path>
              </a:pathLst>
            </a:custGeom>
            <a:ln w="9486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0" y="688925"/>
              <a:ext cx="530225" cy="893444"/>
            </a:xfrm>
            <a:custGeom>
              <a:avLst/>
              <a:gdLst/>
              <a:ahLst/>
              <a:cxnLst/>
              <a:rect l="l" t="t" r="r" b="b"/>
              <a:pathLst>
                <a:path w="530225" h="893444">
                  <a:moveTo>
                    <a:pt x="0" y="0"/>
                  </a:moveTo>
                  <a:lnTo>
                    <a:pt x="306061" y="0"/>
                  </a:lnTo>
                  <a:lnTo>
                    <a:pt x="351169" y="4561"/>
                  </a:lnTo>
                  <a:lnTo>
                    <a:pt x="393210" y="17639"/>
                  </a:lnTo>
                  <a:lnTo>
                    <a:pt x="431276" y="38325"/>
                  </a:lnTo>
                  <a:lnTo>
                    <a:pt x="464458" y="65712"/>
                  </a:lnTo>
                  <a:lnTo>
                    <a:pt x="491848" y="98892"/>
                  </a:lnTo>
                  <a:lnTo>
                    <a:pt x="512536" y="136956"/>
                  </a:lnTo>
                  <a:lnTo>
                    <a:pt x="525616" y="178996"/>
                  </a:lnTo>
                  <a:lnTo>
                    <a:pt x="530178" y="224104"/>
                  </a:lnTo>
                  <a:lnTo>
                    <a:pt x="530178" y="892822"/>
                  </a:lnTo>
                  <a:lnTo>
                    <a:pt x="0" y="892822"/>
                  </a:lnTo>
                </a:path>
                <a:path w="530225" h="893444">
                  <a:moveTo>
                    <a:pt x="526545" y="889203"/>
                  </a:moveTo>
                  <a:lnTo>
                    <a:pt x="526545" y="224104"/>
                  </a:lnTo>
                  <a:lnTo>
                    <a:pt x="522058" y="179724"/>
                  </a:lnTo>
                  <a:lnTo>
                    <a:pt x="509191" y="138363"/>
                  </a:lnTo>
                  <a:lnTo>
                    <a:pt x="488839" y="100914"/>
                  </a:lnTo>
                  <a:lnTo>
                    <a:pt x="461894" y="68270"/>
                  </a:lnTo>
                  <a:lnTo>
                    <a:pt x="429251" y="41325"/>
                  </a:lnTo>
                  <a:lnTo>
                    <a:pt x="391802" y="20973"/>
                  </a:lnTo>
                  <a:lnTo>
                    <a:pt x="350440" y="8106"/>
                  </a:lnTo>
                  <a:lnTo>
                    <a:pt x="306061" y="3619"/>
                  </a:lnTo>
                  <a:lnTo>
                    <a:pt x="0" y="3619"/>
                  </a:lnTo>
                </a:path>
                <a:path w="530225" h="893444">
                  <a:moveTo>
                    <a:pt x="0" y="889203"/>
                  </a:moveTo>
                  <a:lnTo>
                    <a:pt x="526545" y="889203"/>
                  </a:lnTo>
                </a:path>
              </a:pathLst>
            </a:custGeom>
            <a:ln w="9486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0" y="0"/>
              <a:ext cx="530225" cy="546100"/>
            </a:xfrm>
            <a:custGeom>
              <a:avLst/>
              <a:gdLst/>
              <a:ahLst/>
              <a:cxnLst/>
              <a:rect l="l" t="t" r="r" b="b"/>
              <a:pathLst>
                <a:path w="530225" h="546100">
                  <a:moveTo>
                    <a:pt x="530178" y="0"/>
                  </a:moveTo>
                  <a:lnTo>
                    <a:pt x="530178" y="545644"/>
                  </a:lnTo>
                  <a:lnTo>
                    <a:pt x="0" y="545644"/>
                  </a:lnTo>
                </a:path>
                <a:path w="530225" h="546100">
                  <a:moveTo>
                    <a:pt x="526545" y="542011"/>
                  </a:moveTo>
                  <a:lnTo>
                    <a:pt x="526545" y="0"/>
                  </a:lnTo>
                </a:path>
                <a:path w="530225" h="546100">
                  <a:moveTo>
                    <a:pt x="0" y="542011"/>
                  </a:moveTo>
                  <a:lnTo>
                    <a:pt x="526545" y="542011"/>
                  </a:lnTo>
                </a:path>
              </a:pathLst>
            </a:custGeom>
            <a:ln w="9486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06005" y="2764321"/>
              <a:ext cx="893444" cy="893444"/>
            </a:xfrm>
            <a:custGeom>
              <a:avLst/>
              <a:gdLst/>
              <a:ahLst/>
              <a:cxnLst/>
              <a:rect l="l" t="t" r="r" b="b"/>
              <a:pathLst>
                <a:path w="893445" h="893445">
                  <a:moveTo>
                    <a:pt x="0" y="0"/>
                  </a:moveTo>
                  <a:lnTo>
                    <a:pt x="668718" y="0"/>
                  </a:lnTo>
                  <a:lnTo>
                    <a:pt x="713826" y="4561"/>
                  </a:lnTo>
                  <a:lnTo>
                    <a:pt x="755868" y="17641"/>
                  </a:lnTo>
                  <a:lnTo>
                    <a:pt x="793934" y="38329"/>
                  </a:lnTo>
                  <a:lnTo>
                    <a:pt x="827116" y="65719"/>
                  </a:lnTo>
                  <a:lnTo>
                    <a:pt x="854505" y="98901"/>
                  </a:lnTo>
                  <a:lnTo>
                    <a:pt x="875194" y="136967"/>
                  </a:lnTo>
                  <a:lnTo>
                    <a:pt x="888273" y="179008"/>
                  </a:lnTo>
                  <a:lnTo>
                    <a:pt x="892835" y="224116"/>
                  </a:lnTo>
                  <a:lnTo>
                    <a:pt x="892835" y="892835"/>
                  </a:lnTo>
                  <a:lnTo>
                    <a:pt x="224116" y="892835"/>
                  </a:lnTo>
                  <a:lnTo>
                    <a:pt x="179008" y="888274"/>
                  </a:lnTo>
                  <a:lnTo>
                    <a:pt x="136967" y="875196"/>
                  </a:lnTo>
                  <a:lnTo>
                    <a:pt x="98901" y="854508"/>
                  </a:lnTo>
                  <a:lnTo>
                    <a:pt x="65719" y="827120"/>
                  </a:lnTo>
                  <a:lnTo>
                    <a:pt x="38329" y="793939"/>
                  </a:lnTo>
                  <a:lnTo>
                    <a:pt x="17641" y="755873"/>
                  </a:lnTo>
                  <a:lnTo>
                    <a:pt x="4561" y="713830"/>
                  </a:lnTo>
                  <a:lnTo>
                    <a:pt x="0" y="668718"/>
                  </a:lnTo>
                  <a:lnTo>
                    <a:pt x="0" y="0"/>
                  </a:lnTo>
                  <a:close/>
                </a:path>
                <a:path w="893445" h="893445">
                  <a:moveTo>
                    <a:pt x="889203" y="889203"/>
                  </a:moveTo>
                  <a:lnTo>
                    <a:pt x="889203" y="224116"/>
                  </a:lnTo>
                  <a:lnTo>
                    <a:pt x="884715" y="179737"/>
                  </a:lnTo>
                  <a:lnTo>
                    <a:pt x="871849" y="138375"/>
                  </a:lnTo>
                  <a:lnTo>
                    <a:pt x="851496" y="100926"/>
                  </a:lnTo>
                  <a:lnTo>
                    <a:pt x="824552" y="68283"/>
                  </a:lnTo>
                  <a:lnTo>
                    <a:pt x="791908" y="41338"/>
                  </a:lnTo>
                  <a:lnTo>
                    <a:pt x="754459" y="20986"/>
                  </a:lnTo>
                  <a:lnTo>
                    <a:pt x="713098" y="8119"/>
                  </a:lnTo>
                  <a:lnTo>
                    <a:pt x="668718" y="3632"/>
                  </a:lnTo>
                  <a:lnTo>
                    <a:pt x="3632" y="3632"/>
                  </a:lnTo>
                  <a:lnTo>
                    <a:pt x="3632" y="668718"/>
                  </a:lnTo>
                  <a:lnTo>
                    <a:pt x="8119" y="713098"/>
                  </a:lnTo>
                  <a:lnTo>
                    <a:pt x="20986" y="754459"/>
                  </a:lnTo>
                  <a:lnTo>
                    <a:pt x="41338" y="791908"/>
                  </a:lnTo>
                  <a:lnTo>
                    <a:pt x="68283" y="824552"/>
                  </a:lnTo>
                  <a:lnTo>
                    <a:pt x="100926" y="851496"/>
                  </a:lnTo>
                  <a:lnTo>
                    <a:pt x="138375" y="871849"/>
                  </a:lnTo>
                  <a:lnTo>
                    <a:pt x="179737" y="884715"/>
                  </a:lnTo>
                  <a:lnTo>
                    <a:pt x="224116" y="889203"/>
                  </a:lnTo>
                  <a:lnTo>
                    <a:pt x="889203" y="889203"/>
                  </a:lnTo>
                  <a:close/>
                </a:path>
              </a:pathLst>
            </a:custGeom>
            <a:ln w="9486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06005" y="1728217"/>
              <a:ext cx="893444" cy="893444"/>
            </a:xfrm>
            <a:custGeom>
              <a:avLst/>
              <a:gdLst/>
              <a:ahLst/>
              <a:cxnLst/>
              <a:rect l="l" t="t" r="r" b="b"/>
              <a:pathLst>
                <a:path w="893445" h="893444">
                  <a:moveTo>
                    <a:pt x="0" y="0"/>
                  </a:moveTo>
                  <a:lnTo>
                    <a:pt x="668718" y="0"/>
                  </a:lnTo>
                  <a:lnTo>
                    <a:pt x="713826" y="4561"/>
                  </a:lnTo>
                  <a:lnTo>
                    <a:pt x="755868" y="17639"/>
                  </a:lnTo>
                  <a:lnTo>
                    <a:pt x="793934" y="38325"/>
                  </a:lnTo>
                  <a:lnTo>
                    <a:pt x="827116" y="65712"/>
                  </a:lnTo>
                  <a:lnTo>
                    <a:pt x="854505" y="98892"/>
                  </a:lnTo>
                  <a:lnTo>
                    <a:pt x="875194" y="136956"/>
                  </a:lnTo>
                  <a:lnTo>
                    <a:pt x="888273" y="178996"/>
                  </a:lnTo>
                  <a:lnTo>
                    <a:pt x="892835" y="224104"/>
                  </a:lnTo>
                  <a:lnTo>
                    <a:pt x="892835" y="892822"/>
                  </a:lnTo>
                  <a:lnTo>
                    <a:pt x="224116" y="892822"/>
                  </a:lnTo>
                  <a:lnTo>
                    <a:pt x="179008" y="888261"/>
                  </a:lnTo>
                  <a:lnTo>
                    <a:pt x="136967" y="875183"/>
                  </a:lnTo>
                  <a:lnTo>
                    <a:pt x="98901" y="854496"/>
                  </a:lnTo>
                  <a:lnTo>
                    <a:pt x="65719" y="827108"/>
                  </a:lnTo>
                  <a:lnTo>
                    <a:pt x="38329" y="793927"/>
                  </a:lnTo>
                  <a:lnTo>
                    <a:pt x="17641" y="755860"/>
                  </a:lnTo>
                  <a:lnTo>
                    <a:pt x="4561" y="713817"/>
                  </a:lnTo>
                  <a:lnTo>
                    <a:pt x="0" y="668705"/>
                  </a:lnTo>
                  <a:lnTo>
                    <a:pt x="0" y="0"/>
                  </a:lnTo>
                  <a:close/>
                </a:path>
                <a:path w="893445" h="893444">
                  <a:moveTo>
                    <a:pt x="889203" y="889203"/>
                  </a:moveTo>
                  <a:lnTo>
                    <a:pt x="889203" y="224104"/>
                  </a:lnTo>
                  <a:lnTo>
                    <a:pt x="884715" y="179724"/>
                  </a:lnTo>
                  <a:lnTo>
                    <a:pt x="871849" y="138363"/>
                  </a:lnTo>
                  <a:lnTo>
                    <a:pt x="851496" y="100914"/>
                  </a:lnTo>
                  <a:lnTo>
                    <a:pt x="824552" y="68270"/>
                  </a:lnTo>
                  <a:lnTo>
                    <a:pt x="791908" y="41325"/>
                  </a:lnTo>
                  <a:lnTo>
                    <a:pt x="754459" y="20973"/>
                  </a:lnTo>
                  <a:lnTo>
                    <a:pt x="713098" y="8106"/>
                  </a:lnTo>
                  <a:lnTo>
                    <a:pt x="668718" y="3619"/>
                  </a:lnTo>
                  <a:lnTo>
                    <a:pt x="3632" y="3619"/>
                  </a:lnTo>
                  <a:lnTo>
                    <a:pt x="3632" y="668705"/>
                  </a:lnTo>
                  <a:lnTo>
                    <a:pt x="8119" y="713089"/>
                  </a:lnTo>
                  <a:lnTo>
                    <a:pt x="20986" y="754454"/>
                  </a:lnTo>
                  <a:lnTo>
                    <a:pt x="41338" y="791905"/>
                  </a:lnTo>
                  <a:lnTo>
                    <a:pt x="68283" y="824550"/>
                  </a:lnTo>
                  <a:lnTo>
                    <a:pt x="100926" y="851496"/>
                  </a:lnTo>
                  <a:lnTo>
                    <a:pt x="138375" y="871849"/>
                  </a:lnTo>
                  <a:lnTo>
                    <a:pt x="179737" y="884715"/>
                  </a:lnTo>
                  <a:lnTo>
                    <a:pt x="224116" y="889203"/>
                  </a:lnTo>
                  <a:lnTo>
                    <a:pt x="889203" y="889203"/>
                  </a:lnTo>
                  <a:close/>
                </a:path>
              </a:pathLst>
            </a:custGeom>
            <a:ln w="9486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588101" y="2764321"/>
              <a:ext cx="893444" cy="893444"/>
            </a:xfrm>
            <a:custGeom>
              <a:avLst/>
              <a:gdLst/>
              <a:ahLst/>
              <a:cxnLst/>
              <a:rect l="l" t="t" r="r" b="b"/>
              <a:pathLst>
                <a:path w="893444" h="893445">
                  <a:moveTo>
                    <a:pt x="0" y="0"/>
                  </a:moveTo>
                  <a:lnTo>
                    <a:pt x="668718" y="0"/>
                  </a:lnTo>
                  <a:lnTo>
                    <a:pt x="713826" y="4561"/>
                  </a:lnTo>
                  <a:lnTo>
                    <a:pt x="755866" y="17641"/>
                  </a:lnTo>
                  <a:lnTo>
                    <a:pt x="793930" y="38329"/>
                  </a:lnTo>
                  <a:lnTo>
                    <a:pt x="827109" y="65719"/>
                  </a:lnTo>
                  <a:lnTo>
                    <a:pt x="854496" y="98901"/>
                  </a:lnTo>
                  <a:lnTo>
                    <a:pt x="875183" y="136967"/>
                  </a:lnTo>
                  <a:lnTo>
                    <a:pt x="888261" y="179008"/>
                  </a:lnTo>
                  <a:lnTo>
                    <a:pt x="892822" y="224116"/>
                  </a:lnTo>
                  <a:lnTo>
                    <a:pt x="892822" y="892835"/>
                  </a:lnTo>
                  <a:lnTo>
                    <a:pt x="224116" y="892835"/>
                  </a:lnTo>
                  <a:lnTo>
                    <a:pt x="179008" y="888274"/>
                  </a:lnTo>
                  <a:lnTo>
                    <a:pt x="136967" y="875196"/>
                  </a:lnTo>
                  <a:lnTo>
                    <a:pt x="98901" y="854508"/>
                  </a:lnTo>
                  <a:lnTo>
                    <a:pt x="65719" y="827120"/>
                  </a:lnTo>
                  <a:lnTo>
                    <a:pt x="38329" y="793939"/>
                  </a:lnTo>
                  <a:lnTo>
                    <a:pt x="17641" y="755873"/>
                  </a:lnTo>
                  <a:lnTo>
                    <a:pt x="4561" y="713830"/>
                  </a:lnTo>
                  <a:lnTo>
                    <a:pt x="0" y="668718"/>
                  </a:lnTo>
                  <a:lnTo>
                    <a:pt x="0" y="0"/>
                  </a:lnTo>
                  <a:close/>
                </a:path>
                <a:path w="893444" h="893445">
                  <a:moveTo>
                    <a:pt x="889203" y="889203"/>
                  </a:moveTo>
                  <a:lnTo>
                    <a:pt x="889203" y="224116"/>
                  </a:lnTo>
                  <a:lnTo>
                    <a:pt x="884715" y="179737"/>
                  </a:lnTo>
                  <a:lnTo>
                    <a:pt x="871849" y="138375"/>
                  </a:lnTo>
                  <a:lnTo>
                    <a:pt x="851496" y="100926"/>
                  </a:lnTo>
                  <a:lnTo>
                    <a:pt x="824552" y="68283"/>
                  </a:lnTo>
                  <a:lnTo>
                    <a:pt x="791908" y="41338"/>
                  </a:lnTo>
                  <a:lnTo>
                    <a:pt x="754459" y="20986"/>
                  </a:lnTo>
                  <a:lnTo>
                    <a:pt x="713098" y="8119"/>
                  </a:lnTo>
                  <a:lnTo>
                    <a:pt x="668718" y="3632"/>
                  </a:lnTo>
                  <a:lnTo>
                    <a:pt x="3632" y="3632"/>
                  </a:lnTo>
                  <a:lnTo>
                    <a:pt x="3632" y="668718"/>
                  </a:lnTo>
                  <a:lnTo>
                    <a:pt x="8119" y="713098"/>
                  </a:lnTo>
                  <a:lnTo>
                    <a:pt x="20986" y="754459"/>
                  </a:lnTo>
                  <a:lnTo>
                    <a:pt x="41338" y="791908"/>
                  </a:lnTo>
                  <a:lnTo>
                    <a:pt x="68283" y="824552"/>
                  </a:lnTo>
                  <a:lnTo>
                    <a:pt x="100926" y="851496"/>
                  </a:lnTo>
                  <a:lnTo>
                    <a:pt x="138375" y="871849"/>
                  </a:lnTo>
                  <a:lnTo>
                    <a:pt x="179737" y="884715"/>
                  </a:lnTo>
                  <a:lnTo>
                    <a:pt x="224116" y="889203"/>
                  </a:lnTo>
                  <a:lnTo>
                    <a:pt x="889203" y="889203"/>
                  </a:lnTo>
                  <a:close/>
                </a:path>
              </a:pathLst>
            </a:custGeom>
            <a:ln w="9486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588101" y="1728217"/>
              <a:ext cx="893444" cy="893444"/>
            </a:xfrm>
            <a:custGeom>
              <a:avLst/>
              <a:gdLst/>
              <a:ahLst/>
              <a:cxnLst/>
              <a:rect l="l" t="t" r="r" b="b"/>
              <a:pathLst>
                <a:path w="893444" h="893444">
                  <a:moveTo>
                    <a:pt x="0" y="0"/>
                  </a:moveTo>
                  <a:lnTo>
                    <a:pt x="668718" y="0"/>
                  </a:lnTo>
                  <a:lnTo>
                    <a:pt x="713826" y="4561"/>
                  </a:lnTo>
                  <a:lnTo>
                    <a:pt x="755866" y="17639"/>
                  </a:lnTo>
                  <a:lnTo>
                    <a:pt x="793930" y="38325"/>
                  </a:lnTo>
                  <a:lnTo>
                    <a:pt x="827109" y="65712"/>
                  </a:lnTo>
                  <a:lnTo>
                    <a:pt x="854496" y="98892"/>
                  </a:lnTo>
                  <a:lnTo>
                    <a:pt x="875183" y="136956"/>
                  </a:lnTo>
                  <a:lnTo>
                    <a:pt x="888261" y="178996"/>
                  </a:lnTo>
                  <a:lnTo>
                    <a:pt x="892822" y="224104"/>
                  </a:lnTo>
                  <a:lnTo>
                    <a:pt x="892822" y="892822"/>
                  </a:lnTo>
                  <a:lnTo>
                    <a:pt x="224116" y="892822"/>
                  </a:lnTo>
                  <a:lnTo>
                    <a:pt x="179008" y="888261"/>
                  </a:lnTo>
                  <a:lnTo>
                    <a:pt x="136967" y="875183"/>
                  </a:lnTo>
                  <a:lnTo>
                    <a:pt x="98901" y="854496"/>
                  </a:lnTo>
                  <a:lnTo>
                    <a:pt x="65719" y="827108"/>
                  </a:lnTo>
                  <a:lnTo>
                    <a:pt x="38329" y="793927"/>
                  </a:lnTo>
                  <a:lnTo>
                    <a:pt x="17641" y="755860"/>
                  </a:lnTo>
                  <a:lnTo>
                    <a:pt x="4561" y="713817"/>
                  </a:lnTo>
                  <a:lnTo>
                    <a:pt x="0" y="668705"/>
                  </a:lnTo>
                  <a:lnTo>
                    <a:pt x="0" y="0"/>
                  </a:lnTo>
                  <a:close/>
                </a:path>
                <a:path w="893444" h="893444">
                  <a:moveTo>
                    <a:pt x="889203" y="889203"/>
                  </a:moveTo>
                  <a:lnTo>
                    <a:pt x="889203" y="224104"/>
                  </a:lnTo>
                  <a:lnTo>
                    <a:pt x="884715" y="179724"/>
                  </a:lnTo>
                  <a:lnTo>
                    <a:pt x="871849" y="138363"/>
                  </a:lnTo>
                  <a:lnTo>
                    <a:pt x="851496" y="100914"/>
                  </a:lnTo>
                  <a:lnTo>
                    <a:pt x="824552" y="68270"/>
                  </a:lnTo>
                  <a:lnTo>
                    <a:pt x="791908" y="41325"/>
                  </a:lnTo>
                  <a:lnTo>
                    <a:pt x="754459" y="20973"/>
                  </a:lnTo>
                  <a:lnTo>
                    <a:pt x="713098" y="8106"/>
                  </a:lnTo>
                  <a:lnTo>
                    <a:pt x="668718" y="3619"/>
                  </a:lnTo>
                  <a:lnTo>
                    <a:pt x="3632" y="3619"/>
                  </a:lnTo>
                  <a:lnTo>
                    <a:pt x="3632" y="668705"/>
                  </a:lnTo>
                  <a:lnTo>
                    <a:pt x="8119" y="713089"/>
                  </a:lnTo>
                  <a:lnTo>
                    <a:pt x="20986" y="754454"/>
                  </a:lnTo>
                  <a:lnTo>
                    <a:pt x="41338" y="791905"/>
                  </a:lnTo>
                  <a:lnTo>
                    <a:pt x="68283" y="824550"/>
                  </a:lnTo>
                  <a:lnTo>
                    <a:pt x="100926" y="851496"/>
                  </a:lnTo>
                  <a:lnTo>
                    <a:pt x="138375" y="871849"/>
                  </a:lnTo>
                  <a:lnTo>
                    <a:pt x="179737" y="884715"/>
                  </a:lnTo>
                  <a:lnTo>
                    <a:pt x="224116" y="889203"/>
                  </a:lnTo>
                  <a:lnTo>
                    <a:pt x="889203" y="889203"/>
                  </a:lnTo>
                  <a:close/>
                </a:path>
              </a:pathLst>
            </a:custGeom>
            <a:ln w="9486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15119" y="1728217"/>
              <a:ext cx="893444" cy="893444"/>
            </a:xfrm>
            <a:custGeom>
              <a:avLst/>
              <a:gdLst/>
              <a:ahLst/>
              <a:cxnLst/>
              <a:rect l="l" t="t" r="r" b="b"/>
              <a:pathLst>
                <a:path w="893444" h="893444">
                  <a:moveTo>
                    <a:pt x="0" y="0"/>
                  </a:moveTo>
                  <a:lnTo>
                    <a:pt x="668705" y="0"/>
                  </a:lnTo>
                  <a:lnTo>
                    <a:pt x="713817" y="4561"/>
                  </a:lnTo>
                  <a:lnTo>
                    <a:pt x="755860" y="17639"/>
                  </a:lnTo>
                  <a:lnTo>
                    <a:pt x="793927" y="38325"/>
                  </a:lnTo>
                  <a:lnTo>
                    <a:pt x="827108" y="65712"/>
                  </a:lnTo>
                  <a:lnTo>
                    <a:pt x="854496" y="98892"/>
                  </a:lnTo>
                  <a:lnTo>
                    <a:pt x="875183" y="136956"/>
                  </a:lnTo>
                  <a:lnTo>
                    <a:pt x="888261" y="178996"/>
                  </a:lnTo>
                  <a:lnTo>
                    <a:pt x="892822" y="224104"/>
                  </a:lnTo>
                  <a:lnTo>
                    <a:pt x="892822" y="892822"/>
                  </a:lnTo>
                  <a:lnTo>
                    <a:pt x="224104" y="892822"/>
                  </a:lnTo>
                  <a:lnTo>
                    <a:pt x="178999" y="888261"/>
                  </a:lnTo>
                  <a:lnTo>
                    <a:pt x="136961" y="875183"/>
                  </a:lnTo>
                  <a:lnTo>
                    <a:pt x="98898" y="854496"/>
                  </a:lnTo>
                  <a:lnTo>
                    <a:pt x="65717" y="827108"/>
                  </a:lnTo>
                  <a:lnTo>
                    <a:pt x="38329" y="793927"/>
                  </a:lnTo>
                  <a:lnTo>
                    <a:pt x="17640" y="755860"/>
                  </a:lnTo>
                  <a:lnTo>
                    <a:pt x="4561" y="713817"/>
                  </a:lnTo>
                  <a:lnTo>
                    <a:pt x="0" y="668705"/>
                  </a:lnTo>
                  <a:lnTo>
                    <a:pt x="0" y="0"/>
                  </a:lnTo>
                  <a:close/>
                </a:path>
                <a:path w="893444" h="893444">
                  <a:moveTo>
                    <a:pt x="889203" y="889203"/>
                  </a:moveTo>
                  <a:lnTo>
                    <a:pt x="889203" y="224104"/>
                  </a:lnTo>
                  <a:lnTo>
                    <a:pt x="884715" y="179724"/>
                  </a:lnTo>
                  <a:lnTo>
                    <a:pt x="871849" y="138363"/>
                  </a:lnTo>
                  <a:lnTo>
                    <a:pt x="851496" y="100914"/>
                  </a:lnTo>
                  <a:lnTo>
                    <a:pt x="824550" y="68270"/>
                  </a:lnTo>
                  <a:lnTo>
                    <a:pt x="791905" y="41325"/>
                  </a:lnTo>
                  <a:lnTo>
                    <a:pt x="754454" y="20973"/>
                  </a:lnTo>
                  <a:lnTo>
                    <a:pt x="713089" y="8106"/>
                  </a:lnTo>
                  <a:lnTo>
                    <a:pt x="668705" y="3619"/>
                  </a:lnTo>
                  <a:lnTo>
                    <a:pt x="3632" y="3619"/>
                  </a:lnTo>
                  <a:lnTo>
                    <a:pt x="3632" y="668705"/>
                  </a:lnTo>
                  <a:lnTo>
                    <a:pt x="8119" y="713089"/>
                  </a:lnTo>
                  <a:lnTo>
                    <a:pt x="20985" y="754454"/>
                  </a:lnTo>
                  <a:lnTo>
                    <a:pt x="41337" y="791905"/>
                  </a:lnTo>
                  <a:lnTo>
                    <a:pt x="68281" y="824550"/>
                  </a:lnTo>
                  <a:lnTo>
                    <a:pt x="100923" y="851496"/>
                  </a:lnTo>
                  <a:lnTo>
                    <a:pt x="138370" y="871849"/>
                  </a:lnTo>
                  <a:lnTo>
                    <a:pt x="179728" y="884715"/>
                  </a:lnTo>
                  <a:lnTo>
                    <a:pt x="224104" y="889203"/>
                  </a:lnTo>
                  <a:lnTo>
                    <a:pt x="889203" y="889203"/>
                  </a:lnTo>
                  <a:close/>
                </a:path>
              </a:pathLst>
            </a:custGeom>
            <a:ln w="9486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0" y="2764321"/>
              <a:ext cx="530225" cy="893444"/>
            </a:xfrm>
            <a:custGeom>
              <a:avLst/>
              <a:gdLst/>
              <a:ahLst/>
              <a:cxnLst/>
              <a:rect l="l" t="t" r="r" b="b"/>
              <a:pathLst>
                <a:path w="530225" h="893445">
                  <a:moveTo>
                    <a:pt x="0" y="0"/>
                  </a:moveTo>
                  <a:lnTo>
                    <a:pt x="306061" y="0"/>
                  </a:lnTo>
                  <a:lnTo>
                    <a:pt x="351169" y="4561"/>
                  </a:lnTo>
                  <a:lnTo>
                    <a:pt x="393210" y="17641"/>
                  </a:lnTo>
                  <a:lnTo>
                    <a:pt x="431276" y="38329"/>
                  </a:lnTo>
                  <a:lnTo>
                    <a:pt x="464458" y="65719"/>
                  </a:lnTo>
                  <a:lnTo>
                    <a:pt x="491848" y="98901"/>
                  </a:lnTo>
                  <a:lnTo>
                    <a:pt x="512536" y="136967"/>
                  </a:lnTo>
                  <a:lnTo>
                    <a:pt x="525616" y="179008"/>
                  </a:lnTo>
                  <a:lnTo>
                    <a:pt x="530178" y="224116"/>
                  </a:lnTo>
                  <a:lnTo>
                    <a:pt x="530178" y="892835"/>
                  </a:lnTo>
                  <a:lnTo>
                    <a:pt x="0" y="892835"/>
                  </a:lnTo>
                </a:path>
                <a:path w="530225" h="893445">
                  <a:moveTo>
                    <a:pt x="526545" y="889203"/>
                  </a:moveTo>
                  <a:lnTo>
                    <a:pt x="526545" y="224116"/>
                  </a:lnTo>
                  <a:lnTo>
                    <a:pt x="522058" y="179737"/>
                  </a:lnTo>
                  <a:lnTo>
                    <a:pt x="509191" y="138375"/>
                  </a:lnTo>
                  <a:lnTo>
                    <a:pt x="488839" y="100926"/>
                  </a:lnTo>
                  <a:lnTo>
                    <a:pt x="461894" y="68283"/>
                  </a:lnTo>
                  <a:lnTo>
                    <a:pt x="429251" y="41338"/>
                  </a:lnTo>
                  <a:lnTo>
                    <a:pt x="391802" y="20986"/>
                  </a:lnTo>
                  <a:lnTo>
                    <a:pt x="350440" y="8119"/>
                  </a:lnTo>
                  <a:lnTo>
                    <a:pt x="306061" y="3632"/>
                  </a:lnTo>
                  <a:lnTo>
                    <a:pt x="0" y="3632"/>
                  </a:lnTo>
                </a:path>
                <a:path w="530225" h="893445">
                  <a:moveTo>
                    <a:pt x="0" y="889203"/>
                  </a:moveTo>
                  <a:lnTo>
                    <a:pt x="526545" y="889203"/>
                  </a:lnTo>
                </a:path>
              </a:pathLst>
            </a:custGeom>
            <a:ln w="9486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0" y="1728217"/>
              <a:ext cx="530225" cy="893444"/>
            </a:xfrm>
            <a:custGeom>
              <a:avLst/>
              <a:gdLst/>
              <a:ahLst/>
              <a:cxnLst/>
              <a:rect l="l" t="t" r="r" b="b"/>
              <a:pathLst>
                <a:path w="530225" h="893444">
                  <a:moveTo>
                    <a:pt x="0" y="0"/>
                  </a:moveTo>
                  <a:lnTo>
                    <a:pt x="306061" y="0"/>
                  </a:lnTo>
                  <a:lnTo>
                    <a:pt x="351169" y="4561"/>
                  </a:lnTo>
                  <a:lnTo>
                    <a:pt x="393210" y="17639"/>
                  </a:lnTo>
                  <a:lnTo>
                    <a:pt x="431276" y="38325"/>
                  </a:lnTo>
                  <a:lnTo>
                    <a:pt x="464458" y="65712"/>
                  </a:lnTo>
                  <a:lnTo>
                    <a:pt x="491848" y="98892"/>
                  </a:lnTo>
                  <a:lnTo>
                    <a:pt x="512536" y="136956"/>
                  </a:lnTo>
                  <a:lnTo>
                    <a:pt x="525616" y="178996"/>
                  </a:lnTo>
                  <a:lnTo>
                    <a:pt x="530178" y="224104"/>
                  </a:lnTo>
                  <a:lnTo>
                    <a:pt x="530178" y="892822"/>
                  </a:lnTo>
                  <a:lnTo>
                    <a:pt x="0" y="892822"/>
                  </a:lnTo>
                </a:path>
                <a:path w="530225" h="893444">
                  <a:moveTo>
                    <a:pt x="526545" y="889203"/>
                  </a:moveTo>
                  <a:lnTo>
                    <a:pt x="526545" y="224104"/>
                  </a:lnTo>
                  <a:lnTo>
                    <a:pt x="522058" y="179724"/>
                  </a:lnTo>
                  <a:lnTo>
                    <a:pt x="509191" y="138363"/>
                  </a:lnTo>
                  <a:lnTo>
                    <a:pt x="488839" y="100914"/>
                  </a:lnTo>
                  <a:lnTo>
                    <a:pt x="461894" y="68270"/>
                  </a:lnTo>
                  <a:lnTo>
                    <a:pt x="429251" y="41325"/>
                  </a:lnTo>
                  <a:lnTo>
                    <a:pt x="391802" y="20973"/>
                  </a:lnTo>
                  <a:lnTo>
                    <a:pt x="350440" y="8106"/>
                  </a:lnTo>
                  <a:lnTo>
                    <a:pt x="306061" y="3619"/>
                  </a:lnTo>
                  <a:lnTo>
                    <a:pt x="0" y="3619"/>
                  </a:lnTo>
                </a:path>
                <a:path w="530225" h="893444">
                  <a:moveTo>
                    <a:pt x="0" y="889203"/>
                  </a:moveTo>
                  <a:lnTo>
                    <a:pt x="526545" y="889203"/>
                  </a:lnTo>
                </a:path>
              </a:pathLst>
            </a:custGeom>
            <a:ln w="9486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06493" y="2747168"/>
              <a:ext cx="912494" cy="915035"/>
            </a:xfrm>
            <a:custGeom>
              <a:avLst/>
              <a:gdLst/>
              <a:ahLst/>
              <a:cxnLst/>
              <a:rect l="l" t="t" r="r" b="b"/>
              <a:pathLst>
                <a:path w="912494" h="915035">
                  <a:moveTo>
                    <a:pt x="0" y="1435"/>
                  </a:moveTo>
                  <a:lnTo>
                    <a:pt x="0" y="726325"/>
                  </a:lnTo>
                  <a:lnTo>
                    <a:pt x="8632" y="837003"/>
                  </a:lnTo>
                  <a:lnTo>
                    <a:pt x="32915" y="893516"/>
                  </a:lnTo>
                  <a:lnTo>
                    <a:pt x="92111" y="913522"/>
                  </a:lnTo>
                  <a:lnTo>
                    <a:pt x="205486" y="914679"/>
                  </a:lnTo>
                  <a:lnTo>
                    <a:pt x="905548" y="911517"/>
                  </a:lnTo>
                  <a:lnTo>
                    <a:pt x="908938" y="237756"/>
                  </a:lnTo>
                  <a:lnTo>
                    <a:pt x="912179" y="100303"/>
                  </a:lnTo>
                  <a:lnTo>
                    <a:pt x="877804" y="29719"/>
                  </a:lnTo>
                  <a:lnTo>
                    <a:pt x="773907" y="3714"/>
                  </a:lnTo>
                  <a:lnTo>
                    <a:pt x="568579" y="0"/>
                  </a:lnTo>
                  <a:lnTo>
                    <a:pt x="329725" y="224"/>
                  </a:lnTo>
                  <a:lnTo>
                    <a:pt x="150944" y="717"/>
                  </a:lnTo>
                  <a:lnTo>
                    <a:pt x="38836" y="1210"/>
                  </a:lnTo>
                  <a:lnTo>
                    <a:pt x="0" y="1435"/>
                  </a:lnTo>
                  <a:close/>
                </a:path>
              </a:pathLst>
            </a:custGeom>
            <a:ln w="10909">
              <a:solidFill>
                <a:srgbClr val="269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587205" y="671431"/>
              <a:ext cx="912494" cy="915035"/>
            </a:xfrm>
            <a:custGeom>
              <a:avLst/>
              <a:gdLst/>
              <a:ahLst/>
              <a:cxnLst/>
              <a:rect l="l" t="t" r="r" b="b"/>
              <a:pathLst>
                <a:path w="912494" h="915035">
                  <a:moveTo>
                    <a:pt x="0" y="1435"/>
                  </a:moveTo>
                  <a:lnTo>
                    <a:pt x="0" y="726325"/>
                  </a:lnTo>
                  <a:lnTo>
                    <a:pt x="8632" y="837003"/>
                  </a:lnTo>
                  <a:lnTo>
                    <a:pt x="32915" y="893516"/>
                  </a:lnTo>
                  <a:lnTo>
                    <a:pt x="92111" y="913522"/>
                  </a:lnTo>
                  <a:lnTo>
                    <a:pt x="205486" y="914679"/>
                  </a:lnTo>
                  <a:lnTo>
                    <a:pt x="905548" y="911517"/>
                  </a:lnTo>
                  <a:lnTo>
                    <a:pt x="908938" y="237756"/>
                  </a:lnTo>
                  <a:lnTo>
                    <a:pt x="912179" y="100303"/>
                  </a:lnTo>
                  <a:lnTo>
                    <a:pt x="877804" y="29719"/>
                  </a:lnTo>
                  <a:lnTo>
                    <a:pt x="773907" y="3714"/>
                  </a:lnTo>
                  <a:lnTo>
                    <a:pt x="568579" y="0"/>
                  </a:lnTo>
                  <a:lnTo>
                    <a:pt x="329725" y="224"/>
                  </a:lnTo>
                  <a:lnTo>
                    <a:pt x="150944" y="717"/>
                  </a:lnTo>
                  <a:lnTo>
                    <a:pt x="38836" y="1210"/>
                  </a:lnTo>
                  <a:lnTo>
                    <a:pt x="0" y="1435"/>
                  </a:lnTo>
                  <a:close/>
                </a:path>
              </a:pathLst>
            </a:custGeom>
            <a:ln w="10909">
              <a:solidFill>
                <a:srgbClr val="269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589381" y="0"/>
              <a:ext cx="908685" cy="548640"/>
            </a:xfrm>
            <a:custGeom>
              <a:avLst/>
              <a:gdLst/>
              <a:ahLst/>
              <a:cxnLst/>
              <a:rect l="l" t="t" r="r" b="b"/>
              <a:pathLst>
                <a:path w="908685" h="548640">
                  <a:moveTo>
                    <a:pt x="0" y="0"/>
                  </a:moveTo>
                  <a:lnTo>
                    <a:pt x="0" y="360165"/>
                  </a:lnTo>
                  <a:lnTo>
                    <a:pt x="8632" y="470843"/>
                  </a:lnTo>
                  <a:lnTo>
                    <a:pt x="32915" y="527356"/>
                  </a:lnTo>
                  <a:lnTo>
                    <a:pt x="92111" y="547362"/>
                  </a:lnTo>
                  <a:lnTo>
                    <a:pt x="205486" y="548519"/>
                  </a:lnTo>
                  <a:lnTo>
                    <a:pt x="905548" y="545344"/>
                  </a:lnTo>
                  <a:lnTo>
                    <a:pt x="908292" y="0"/>
                  </a:lnTo>
                </a:path>
              </a:pathLst>
            </a:custGeom>
            <a:ln w="10909">
              <a:solidFill>
                <a:srgbClr val="269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444500" y="7053605"/>
            <a:ext cx="3441700" cy="14337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70"/>
              </a:lnSpc>
              <a:spcBef>
                <a:spcPts val="100"/>
              </a:spcBef>
            </a:pPr>
            <a:r>
              <a:rPr lang="en-US" sz="1500" spc="55" dirty="0">
                <a:solidFill>
                  <a:srgbClr val="1F3857"/>
                </a:solidFill>
                <a:latin typeface="Verdana"/>
                <a:cs typeface="Verdana"/>
              </a:rPr>
              <a:t>Rob Camerer</a:t>
            </a:r>
            <a:endParaRPr sz="1500" dirty="0">
              <a:latin typeface="Verdana"/>
              <a:cs typeface="Verdana"/>
            </a:endParaRPr>
          </a:p>
          <a:p>
            <a:pPr marL="12700">
              <a:lnSpc>
                <a:spcPts val="1410"/>
              </a:lnSpc>
            </a:pPr>
            <a:r>
              <a:rPr sz="1200" spc="-235" dirty="0">
                <a:solidFill>
                  <a:srgbClr val="1F3857"/>
                </a:solidFill>
                <a:latin typeface="Arial Black"/>
                <a:cs typeface="Arial Black"/>
              </a:rPr>
              <a:t>+1</a:t>
            </a:r>
            <a:r>
              <a:rPr sz="1200" spc="-5" dirty="0">
                <a:solidFill>
                  <a:srgbClr val="1F3857"/>
                </a:solidFill>
                <a:latin typeface="Arial Black"/>
                <a:cs typeface="Arial Black"/>
              </a:rPr>
              <a:t> </a:t>
            </a:r>
            <a:r>
              <a:rPr lang="en-US" sz="1200" spc="-105" dirty="0">
                <a:solidFill>
                  <a:srgbClr val="1F3857"/>
                </a:solidFill>
                <a:latin typeface="Arial Black"/>
                <a:cs typeface="Arial Black"/>
              </a:rPr>
              <a:t>417-440-4600</a:t>
            </a:r>
            <a:endParaRPr sz="12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lang="en-US" sz="1200" spc="-10" dirty="0">
                <a:solidFill>
                  <a:srgbClr val="1F3857"/>
                </a:solidFill>
                <a:latin typeface="Arial Black"/>
                <a:cs typeface="Arial Black"/>
              </a:rPr>
              <a:t>robcamerer@globalpharmapartners.com</a:t>
            </a:r>
            <a:endParaRPr sz="12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</a:pPr>
            <a:endParaRPr sz="1500" dirty="0">
              <a:latin typeface="Arial Black"/>
              <a:cs typeface="Arial Black"/>
            </a:endParaRPr>
          </a:p>
          <a:p>
            <a:pPr marL="12700">
              <a:lnSpc>
                <a:spcPts val="1770"/>
              </a:lnSpc>
            </a:pPr>
            <a:r>
              <a:rPr lang="en-US" sz="1500" spc="-10" dirty="0">
                <a:solidFill>
                  <a:srgbClr val="1F3857"/>
                </a:solidFill>
                <a:latin typeface="Verdana"/>
                <a:cs typeface="Verdana"/>
              </a:rPr>
              <a:t>Joseph Corsetti</a:t>
            </a:r>
            <a:endParaRPr sz="1500" dirty="0">
              <a:latin typeface="Verdana"/>
              <a:cs typeface="Verdana"/>
            </a:endParaRPr>
          </a:p>
          <a:p>
            <a:pPr marL="12700">
              <a:lnSpc>
                <a:spcPts val="1410"/>
              </a:lnSpc>
            </a:pPr>
            <a:r>
              <a:rPr sz="1200" spc="-235" dirty="0">
                <a:solidFill>
                  <a:srgbClr val="1F3857"/>
                </a:solidFill>
                <a:latin typeface="Arial Black"/>
                <a:cs typeface="Arial Black"/>
              </a:rPr>
              <a:t>+1</a:t>
            </a:r>
            <a:r>
              <a:rPr sz="1200" spc="-55" dirty="0">
                <a:solidFill>
                  <a:srgbClr val="1F3857"/>
                </a:solidFill>
                <a:latin typeface="Arial Black"/>
                <a:cs typeface="Arial Black"/>
              </a:rPr>
              <a:t> </a:t>
            </a:r>
            <a:r>
              <a:rPr lang="en-US" sz="1200" spc="-160" dirty="0">
                <a:solidFill>
                  <a:srgbClr val="1F3857"/>
                </a:solidFill>
                <a:latin typeface="Arial Black"/>
                <a:cs typeface="Arial Black"/>
              </a:rPr>
              <a:t>201-919-2047</a:t>
            </a:r>
            <a:endParaRPr sz="12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lang="en-US" sz="1200" spc="-40" dirty="0">
                <a:solidFill>
                  <a:srgbClr val="1F3857"/>
                </a:solidFill>
                <a:latin typeface="Arial Black"/>
                <a:cs typeface="Arial Black"/>
              </a:rPr>
              <a:t>jcorsetti@globalpharmapartners.com</a:t>
            </a:r>
            <a:endParaRPr sz="1200" dirty="0">
              <a:latin typeface="Arial Black"/>
              <a:cs typeface="Arial Black"/>
            </a:endParaRPr>
          </a:p>
        </p:txBody>
      </p:sp>
      <p:pic>
        <p:nvPicPr>
          <p:cNvPr id="64" name="Picture 63" descr="A globe with purple and white text&#10;&#10;Description automatically generated">
            <a:extLst>
              <a:ext uri="{FF2B5EF4-FFF2-40B4-BE49-F238E27FC236}">
                <a16:creationId xmlns:a16="http://schemas.microsoft.com/office/drawing/2014/main" id="{665BF4D0-0D47-A98E-D080-47893B0313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57" y="3089122"/>
            <a:ext cx="4114286" cy="2107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9404350"/>
            <a:ext cx="7315200" cy="12700"/>
          </a:xfrm>
          <a:custGeom>
            <a:avLst/>
            <a:gdLst/>
            <a:ahLst/>
            <a:cxnLst/>
            <a:rect l="l" t="t" r="r" b="b"/>
            <a:pathLst>
              <a:path w="7315200" h="12700">
                <a:moveTo>
                  <a:pt x="0" y="12700"/>
                </a:moveTo>
                <a:lnTo>
                  <a:pt x="7315200" y="12700"/>
                </a:lnTo>
                <a:lnTo>
                  <a:pt x="73152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660"/>
              </a:spcBef>
            </a:pPr>
            <a:r>
              <a:rPr spc="-70" dirty="0"/>
              <a:t>INNOVATIVE</a:t>
            </a:r>
            <a:r>
              <a:rPr spc="-245" dirty="0"/>
              <a:t> </a:t>
            </a:r>
            <a:r>
              <a:rPr spc="-55" dirty="0"/>
              <a:t>SOLUTIONS</a:t>
            </a:r>
            <a:r>
              <a:rPr spc="-240" dirty="0"/>
              <a:t> </a:t>
            </a:r>
            <a:r>
              <a:rPr spc="95" dirty="0"/>
              <a:t>FOR </a:t>
            </a:r>
            <a:r>
              <a:rPr spc="85" dirty="0"/>
              <a:t>YOUR</a:t>
            </a:r>
            <a:r>
              <a:rPr spc="-285" dirty="0"/>
              <a:t> </a:t>
            </a:r>
            <a:r>
              <a:rPr spc="-90" dirty="0"/>
              <a:t>BIGGEST</a:t>
            </a:r>
            <a:r>
              <a:rPr spc="-285" dirty="0"/>
              <a:t> </a:t>
            </a:r>
            <a:r>
              <a:rPr spc="-10" dirty="0"/>
              <a:t>INVESTMENT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4500" y="2591179"/>
            <a:ext cx="6572884" cy="6113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480">
              <a:lnSpc>
                <a:spcPct val="111100"/>
              </a:lnSpc>
              <a:spcBef>
                <a:spcPts val="100"/>
              </a:spcBef>
            </a:pPr>
            <a:r>
              <a:rPr sz="1800" spc="150" dirty="0">
                <a:solidFill>
                  <a:srgbClr val="FFFFFF"/>
                </a:solidFill>
                <a:latin typeface="Lucida Sans"/>
                <a:cs typeface="Lucida Sans"/>
              </a:rPr>
              <a:t>With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Lucida Sans"/>
                <a:cs typeface="Lucida Sans"/>
              </a:rPr>
              <a:t>increasing</a:t>
            </a:r>
            <a:r>
              <a:rPr sz="18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Lucida Sans"/>
                <a:cs typeface="Lucida Sans"/>
              </a:rPr>
              <a:t>demands</a:t>
            </a:r>
            <a:r>
              <a:rPr sz="18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Lucida Sans"/>
                <a:cs typeface="Lucida Sans"/>
              </a:rPr>
              <a:t>an</a:t>
            </a:r>
            <a:r>
              <a:rPr sz="18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"/>
                <a:cs typeface="Lucida Sans"/>
              </a:rPr>
              <a:t>ever-</a:t>
            </a:r>
            <a:r>
              <a:rPr sz="1800" spc="50" dirty="0">
                <a:solidFill>
                  <a:srgbClr val="FFFFFF"/>
                </a:solidFill>
                <a:latin typeface="Lucida Sans"/>
                <a:cs typeface="Lucida Sans"/>
              </a:rPr>
              <a:t>evolving</a:t>
            </a:r>
            <a:r>
              <a:rPr sz="18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Lucida Sans"/>
                <a:cs typeface="Lucida Sans"/>
              </a:rPr>
              <a:t>regulatory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landscape,</a:t>
            </a:r>
            <a:r>
              <a:rPr sz="18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life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"/>
                <a:cs typeface="Lucida Sans"/>
              </a:rPr>
              <a:t>science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"/>
                <a:cs typeface="Lucida Sans"/>
              </a:rPr>
              <a:t>pharmaceutical</a:t>
            </a:r>
            <a:r>
              <a:rPr sz="18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Lucida Sans"/>
                <a:cs typeface="Lucida Sans"/>
              </a:rPr>
              <a:t>industry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is</a:t>
            </a:r>
            <a:r>
              <a:rPr sz="1800" spc="-7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"/>
                <a:cs typeface="Lucida Sans"/>
              </a:rPr>
              <a:t>facing</a:t>
            </a:r>
            <a:r>
              <a:rPr sz="18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8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Lucida Sans"/>
                <a:cs typeface="Lucida Sans"/>
              </a:rPr>
              <a:t>new</a:t>
            </a:r>
            <a:r>
              <a:rPr sz="18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set</a:t>
            </a:r>
            <a:r>
              <a:rPr sz="18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18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"/>
                <a:cs typeface="Lucida Sans"/>
              </a:rPr>
              <a:t>challenges</a:t>
            </a:r>
            <a:r>
              <a:rPr lang="en-US" spc="-70" dirty="0">
                <a:solidFill>
                  <a:srgbClr val="FFFFFF"/>
                </a:solidFill>
                <a:latin typeface="Lucida Sans"/>
                <a:cs typeface="Lucida Sans"/>
              </a:rPr>
              <a:t> a</a:t>
            </a:r>
            <a:r>
              <a:rPr sz="1800" spc="95" dirty="0">
                <a:solidFill>
                  <a:srgbClr val="FFFFFF"/>
                </a:solidFill>
                <a:latin typeface="Lucida Sans"/>
                <a:cs typeface="Lucida Sans"/>
              </a:rPr>
              <a:t>nd</a:t>
            </a:r>
            <a:r>
              <a:rPr sz="18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80" dirty="0">
                <a:solidFill>
                  <a:srgbClr val="FFFFFF"/>
                </a:solidFill>
                <a:latin typeface="Lucida Sans"/>
                <a:cs typeface="Lucida Sans"/>
              </a:rPr>
              <a:t>emerging</a:t>
            </a:r>
            <a:r>
              <a:rPr sz="18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supply </a:t>
            </a:r>
            <a:r>
              <a:rPr sz="1800" spc="65" dirty="0">
                <a:solidFill>
                  <a:srgbClr val="FFFFFF"/>
                </a:solidFill>
                <a:latin typeface="Lucida Sans"/>
                <a:cs typeface="Lucida Sans"/>
              </a:rPr>
              <a:t>chain</a:t>
            </a:r>
            <a:r>
              <a:rPr sz="18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issues.</a:t>
            </a:r>
            <a:r>
              <a:rPr sz="18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lang="en-US" spc="60" dirty="0">
                <a:solidFill>
                  <a:srgbClr val="FFFFFF"/>
                </a:solidFill>
                <a:latin typeface="Lucida Sans"/>
                <a:cs typeface="Lucida Sans"/>
              </a:rPr>
              <a:t>GPP 3PL</a:t>
            </a:r>
            <a:r>
              <a:rPr sz="18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Solutions</a:t>
            </a:r>
            <a:r>
              <a:rPr sz="1800" spc="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sits</a:t>
            </a:r>
            <a:r>
              <a:rPr sz="18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"/>
                <a:cs typeface="Lucida Sans"/>
              </a:rPr>
              <a:t>at</a:t>
            </a:r>
            <a:r>
              <a:rPr sz="1800" spc="50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800" spc="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forefront</a:t>
            </a:r>
            <a:r>
              <a:rPr sz="1800" spc="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1800" spc="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logistics</a:t>
            </a:r>
            <a:r>
              <a:rPr sz="1800" spc="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"/>
                <a:cs typeface="Lucida Sans"/>
              </a:rPr>
              <a:t>innovation</a:t>
            </a:r>
            <a:r>
              <a:rPr sz="18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featuring:</a:t>
            </a:r>
            <a:endParaRPr sz="18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00" dirty="0">
              <a:latin typeface="Lucida Sans"/>
              <a:cs typeface="Lucida Sans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1500" spc="20" dirty="0">
                <a:solidFill>
                  <a:srgbClr val="FFFFFF"/>
                </a:solidFill>
                <a:latin typeface="Lucida Sans"/>
                <a:cs typeface="Lucida Sans"/>
              </a:rPr>
              <a:t>Direct</a:t>
            </a:r>
            <a:r>
              <a:rPr sz="15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Lucida Sans"/>
                <a:cs typeface="Lucida Sans"/>
              </a:rPr>
              <a:t>runway</a:t>
            </a:r>
            <a:r>
              <a:rPr sz="15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Lucida Sans"/>
                <a:cs typeface="Lucida Sans"/>
              </a:rPr>
              <a:t>access</a:t>
            </a:r>
            <a:r>
              <a:rPr sz="1500" spc="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Lucida Sans"/>
                <a:cs typeface="Lucida Sans"/>
              </a:rPr>
              <a:t>at</a:t>
            </a:r>
            <a:r>
              <a:rPr sz="15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lang="en-US" sz="1500" spc="80" dirty="0">
                <a:solidFill>
                  <a:srgbClr val="FFFFFF"/>
                </a:solidFill>
                <a:latin typeface="Lucida Sans"/>
                <a:cs typeface="Lucida Sans"/>
              </a:rPr>
              <a:t>a major</a:t>
            </a:r>
            <a:r>
              <a:rPr sz="15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lang="en-US" sz="1500" spc="20" dirty="0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sz="1500" spc="20" dirty="0">
                <a:solidFill>
                  <a:srgbClr val="FFFFFF"/>
                </a:solidFill>
                <a:latin typeface="Lucida Sans"/>
                <a:cs typeface="Lucida Sans"/>
              </a:rPr>
              <a:t>nternational</a:t>
            </a:r>
            <a:r>
              <a:rPr sz="1500" spc="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lang="en-US" sz="1500" spc="-1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500" spc="-10" dirty="0">
                <a:solidFill>
                  <a:srgbClr val="FFFFFF"/>
                </a:solidFill>
                <a:latin typeface="Lucida Sans"/>
                <a:cs typeface="Lucida Sans"/>
              </a:rPr>
              <a:t>irport</a:t>
            </a:r>
            <a:endParaRPr sz="1500" dirty="0">
              <a:latin typeface="Lucida Sans"/>
              <a:cs typeface="Lucida Sans"/>
            </a:endParaRPr>
          </a:p>
          <a:p>
            <a:pPr marL="240665" indent="-227965">
              <a:lnSpc>
                <a:spcPct val="100000"/>
              </a:lnSpc>
              <a:spcBef>
                <a:spcPts val="300"/>
              </a:spcBef>
              <a:buChar char="•"/>
              <a:tabLst>
                <a:tab pos="240665" algn="l"/>
              </a:tabLst>
            </a:pPr>
            <a:r>
              <a:rPr sz="1500" spc="65" dirty="0">
                <a:solidFill>
                  <a:srgbClr val="FFFFFF"/>
                </a:solidFill>
                <a:latin typeface="Lucida Sans"/>
                <a:cs typeface="Lucida Sans"/>
              </a:rPr>
              <a:t>State</a:t>
            </a:r>
            <a:r>
              <a:rPr sz="1500" spc="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15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5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art</a:t>
            </a:r>
            <a:r>
              <a:rPr sz="1500" spc="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130" dirty="0">
                <a:solidFill>
                  <a:srgbClr val="FFFFFF"/>
                </a:solidFill>
                <a:latin typeface="Lucida Sans"/>
                <a:cs typeface="Lucida Sans"/>
              </a:rPr>
              <a:t>cGMP</a:t>
            </a:r>
            <a:r>
              <a:rPr sz="15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facility</a:t>
            </a:r>
            <a:r>
              <a:rPr sz="15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scalable</a:t>
            </a:r>
            <a:r>
              <a:rPr sz="1500" spc="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5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over</a:t>
            </a:r>
            <a:r>
              <a:rPr sz="15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-100" dirty="0">
                <a:solidFill>
                  <a:srgbClr val="FFFFFF"/>
                </a:solidFill>
                <a:latin typeface="Lucida Sans"/>
                <a:cs typeface="Lucida Sans"/>
              </a:rPr>
              <a:t>2</a:t>
            </a:r>
            <a:r>
              <a:rPr sz="1500" spc="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million</a:t>
            </a:r>
            <a:r>
              <a:rPr sz="15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square</a:t>
            </a:r>
            <a:r>
              <a:rPr sz="15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Lucida Sans"/>
                <a:cs typeface="Lucida Sans"/>
              </a:rPr>
              <a:t>feet</a:t>
            </a:r>
            <a:endParaRPr sz="1500" dirty="0">
              <a:latin typeface="Lucida Sans"/>
              <a:cs typeface="Lucida Sans"/>
            </a:endParaRPr>
          </a:p>
          <a:p>
            <a:pPr marL="241300" marR="596900" indent="-228600">
              <a:lnSpc>
                <a:spcPct val="116700"/>
              </a:lnSpc>
              <a:buChar char="•"/>
              <a:tabLst>
                <a:tab pos="241300" algn="l"/>
              </a:tabLst>
            </a:pPr>
            <a:r>
              <a:rPr sz="1500" spc="95" dirty="0">
                <a:solidFill>
                  <a:srgbClr val="FFFFFF"/>
                </a:solidFill>
                <a:latin typeface="Lucida Sans"/>
                <a:cs typeface="Lucida Sans"/>
              </a:rPr>
              <a:t>Best</a:t>
            </a:r>
            <a:r>
              <a:rPr sz="15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15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class</a:t>
            </a:r>
            <a:r>
              <a:rPr sz="15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Lucida Sans"/>
                <a:cs typeface="Lucida Sans"/>
              </a:rPr>
              <a:t>monitoring</a:t>
            </a:r>
            <a:r>
              <a:rPr sz="15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software</a:t>
            </a:r>
            <a:r>
              <a:rPr sz="15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5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Lucida Sans"/>
                <a:cs typeface="Lucida Sans"/>
              </a:rPr>
              <a:t>warehouse</a:t>
            </a:r>
            <a:r>
              <a:rPr sz="15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Lucida Sans"/>
                <a:cs typeface="Lucida Sans"/>
              </a:rPr>
              <a:t>inventory technologies</a:t>
            </a:r>
            <a:endParaRPr sz="1500" dirty="0">
              <a:latin typeface="Lucida Sans"/>
              <a:cs typeface="Lucida Sans"/>
            </a:endParaRPr>
          </a:p>
          <a:p>
            <a:pPr marL="240665" indent="-227965">
              <a:lnSpc>
                <a:spcPct val="100000"/>
              </a:lnSpc>
              <a:spcBef>
                <a:spcPts val="300"/>
              </a:spcBef>
              <a:buChar char="•"/>
              <a:tabLst>
                <a:tab pos="240665" algn="l"/>
              </a:tabLst>
            </a:pPr>
            <a:r>
              <a:rPr lang="en-US" sz="1500" spc="35" dirty="0">
                <a:solidFill>
                  <a:srgbClr val="FFFFFF"/>
                </a:solidFill>
                <a:latin typeface="Lucida Sans"/>
                <a:cs typeface="Lucida Sans"/>
              </a:rPr>
              <a:t>In a</a:t>
            </a:r>
            <a:r>
              <a:rPr sz="1500" spc="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Lucida Sans"/>
                <a:cs typeface="Lucida Sans"/>
              </a:rPr>
              <a:t>Foreign</a:t>
            </a:r>
            <a:r>
              <a:rPr sz="1500" spc="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Trade</a:t>
            </a:r>
            <a:r>
              <a:rPr sz="1500" spc="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Lucida Sans"/>
                <a:cs typeface="Lucida Sans"/>
              </a:rPr>
              <a:t>Zone</a:t>
            </a:r>
            <a:r>
              <a:rPr sz="1500" spc="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endParaRPr sz="1500" dirty="0">
              <a:latin typeface="Lucida Sans"/>
              <a:cs typeface="Lucida Sans"/>
            </a:endParaRPr>
          </a:p>
          <a:p>
            <a:pPr marL="240665" indent="-227965">
              <a:lnSpc>
                <a:spcPct val="100000"/>
              </a:lnSpc>
              <a:spcBef>
                <a:spcPts val="300"/>
              </a:spcBef>
              <a:buChar char="•"/>
              <a:tabLst>
                <a:tab pos="240665" algn="l"/>
              </a:tabLst>
            </a:pPr>
            <a:r>
              <a:rPr sz="1500" spc="50" dirty="0">
                <a:solidFill>
                  <a:srgbClr val="FFFFFF"/>
                </a:solidFill>
                <a:latin typeface="Lucida Sans"/>
                <a:cs typeface="Lucida Sans"/>
              </a:rPr>
              <a:t>Minutes</a:t>
            </a:r>
            <a:r>
              <a:rPr sz="15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5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lang="en-US" sz="1500" spc="70" dirty="0">
                <a:solidFill>
                  <a:srgbClr val="FFFFFF"/>
                </a:solidFill>
                <a:latin typeface="Lucida Sans"/>
                <a:cs typeface="Lucida Sans"/>
              </a:rPr>
              <a:t>several ocean ports</a:t>
            </a:r>
            <a:endParaRPr sz="1500" dirty="0">
              <a:highlight>
                <a:srgbClr val="FFFF00"/>
              </a:highlight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50" dirty="0">
              <a:latin typeface="Lucida Sans"/>
              <a:cs typeface="Lucida Sans"/>
            </a:endParaRPr>
          </a:p>
          <a:p>
            <a:pPr marL="12700" marR="245110">
              <a:lnSpc>
                <a:spcPct val="116700"/>
              </a:lnSpc>
            </a:pPr>
            <a:r>
              <a:rPr sz="1500" spc="50" dirty="0">
                <a:solidFill>
                  <a:srgbClr val="FFFFFF"/>
                </a:solidFill>
                <a:latin typeface="Lucida Sans"/>
                <a:cs typeface="Lucida Sans"/>
              </a:rPr>
              <a:t>Leveraging</a:t>
            </a:r>
            <a:r>
              <a:rPr sz="1500" spc="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unrivaled</a:t>
            </a:r>
            <a:r>
              <a:rPr sz="1500" spc="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proximity</a:t>
            </a:r>
            <a:r>
              <a:rPr sz="1500" spc="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500" spc="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lang="en-US" sz="1500" spc="70" dirty="0">
                <a:solidFill>
                  <a:srgbClr val="FFFFFF"/>
                </a:solidFill>
                <a:latin typeface="Lucida Sans"/>
                <a:cs typeface="Lucida Sans"/>
              </a:rPr>
              <a:t> ocean ports and other airports. </a:t>
            </a:r>
            <a:r>
              <a:rPr lang="en-US" sz="1500" spc="125" dirty="0">
                <a:solidFill>
                  <a:srgbClr val="FFFFFF"/>
                </a:solidFill>
                <a:latin typeface="Lucida Sans"/>
                <a:cs typeface="Lucida Sans"/>
              </a:rPr>
              <a:t>GPP 3PL</a:t>
            </a:r>
            <a:r>
              <a:rPr sz="1500" spc="-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offers</a:t>
            </a:r>
            <a:r>
              <a:rPr sz="15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Lucida Sans"/>
                <a:cs typeface="Lucida Sans"/>
              </a:rPr>
              <a:t>fewer</a:t>
            </a:r>
            <a:r>
              <a:rPr sz="15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Lucida Sans"/>
                <a:cs typeface="Lucida Sans"/>
              </a:rPr>
              <a:t>touch</a:t>
            </a:r>
            <a:r>
              <a:rPr sz="1500" spc="-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points,</a:t>
            </a:r>
            <a:r>
              <a:rPr sz="15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eliminates</a:t>
            </a:r>
            <a:r>
              <a:rPr sz="15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costs,</a:t>
            </a:r>
            <a:r>
              <a:rPr sz="1500" spc="-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Lucida Sans"/>
                <a:cs typeface="Lucida Sans"/>
              </a:rPr>
              <a:t>time</a:t>
            </a:r>
            <a:r>
              <a:rPr sz="15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5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Lucida Sans"/>
                <a:cs typeface="Lucida Sans"/>
              </a:rPr>
              <a:t>risk, </a:t>
            </a:r>
            <a:r>
              <a:rPr sz="1500" spc="50" dirty="0">
                <a:solidFill>
                  <a:srgbClr val="FFFFFF"/>
                </a:solidFill>
                <a:latin typeface="Lucida Sans"/>
                <a:cs typeface="Lucida Sans"/>
              </a:rPr>
              <a:t>and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boasts </a:t>
            </a:r>
            <a:r>
              <a:rPr sz="1500" spc="75" dirty="0">
                <a:solidFill>
                  <a:srgbClr val="FFFFFF"/>
                </a:solidFill>
                <a:latin typeface="Lucida Sans"/>
                <a:cs typeface="Lucida Sans"/>
              </a:rPr>
              <a:t>an</a:t>
            </a:r>
            <a:r>
              <a:rPr sz="1500" spc="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impressive</a:t>
            </a:r>
            <a:r>
              <a:rPr sz="1500" spc="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“24-</a:t>
            </a:r>
            <a:r>
              <a:rPr sz="1500" spc="50" dirty="0">
                <a:solidFill>
                  <a:srgbClr val="FFFFFF"/>
                </a:solidFill>
                <a:latin typeface="Lucida Sans"/>
                <a:cs typeface="Lucida Sans"/>
              </a:rPr>
              <a:t>hour</a:t>
            </a:r>
            <a:r>
              <a:rPr sz="1500" spc="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Lucida Sans"/>
                <a:cs typeface="Lucida Sans"/>
              </a:rPr>
              <a:t>turnaround</a:t>
            </a:r>
            <a:r>
              <a:rPr sz="1500" spc="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Lucida Sans"/>
                <a:cs typeface="Lucida Sans"/>
              </a:rPr>
              <a:t>time”</a:t>
            </a:r>
            <a:r>
              <a:rPr sz="1500" spc="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Lucida Sans"/>
                <a:cs typeface="Lucida Sans"/>
              </a:rPr>
              <a:t>from</a:t>
            </a:r>
            <a:r>
              <a:rPr sz="1500" spc="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Lucida Sans"/>
                <a:cs typeface="Lucida Sans"/>
              </a:rPr>
              <a:t>receipt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Lucida Sans"/>
                <a:cs typeface="Lucida Sans"/>
              </a:rPr>
              <a:t>of </a:t>
            </a:r>
            <a:r>
              <a:rPr sz="1500" spc="75" dirty="0">
                <a:solidFill>
                  <a:srgbClr val="FFFFFF"/>
                </a:solidFill>
                <a:latin typeface="Lucida Sans"/>
                <a:cs typeface="Lucida Sans"/>
              </a:rPr>
              <a:t>an</a:t>
            </a:r>
            <a:r>
              <a:rPr sz="15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order</a:t>
            </a:r>
            <a:r>
              <a:rPr sz="15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to </a:t>
            </a:r>
            <a:r>
              <a:rPr sz="1500" spc="-10" dirty="0">
                <a:solidFill>
                  <a:srgbClr val="FFFFFF"/>
                </a:solidFill>
                <a:latin typeface="Lucida Sans"/>
                <a:cs typeface="Lucida Sans"/>
              </a:rPr>
              <a:t>dispatch.</a:t>
            </a:r>
            <a:endParaRPr sz="15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 dirty="0">
              <a:latin typeface="Lucida Sans"/>
              <a:cs typeface="Lucida Sans"/>
            </a:endParaRPr>
          </a:p>
          <a:p>
            <a:pPr marL="12700" marR="836294" algn="just">
              <a:lnSpc>
                <a:spcPct val="116700"/>
              </a:lnSpc>
            </a:pP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This</a:t>
            </a:r>
            <a:r>
              <a:rPr sz="15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all</a:t>
            </a:r>
            <a:r>
              <a:rPr sz="15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Lucida Sans"/>
                <a:cs typeface="Lucida Sans"/>
              </a:rPr>
              <a:t>comes</a:t>
            </a:r>
            <a:r>
              <a:rPr sz="15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Lucida Sans"/>
                <a:cs typeface="Lucida Sans"/>
              </a:rPr>
              <a:t>together</a:t>
            </a:r>
            <a:r>
              <a:rPr sz="15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5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Lucida Sans"/>
                <a:cs typeface="Lucida Sans"/>
              </a:rPr>
              <a:t>ensure</a:t>
            </a:r>
            <a:r>
              <a:rPr sz="15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Lucida Sans"/>
                <a:cs typeface="Lucida Sans"/>
              </a:rPr>
              <a:t>optimal</a:t>
            </a:r>
            <a:r>
              <a:rPr sz="15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Lucida Sans"/>
                <a:cs typeface="Lucida Sans"/>
              </a:rPr>
              <a:t>product</a:t>
            </a:r>
            <a:r>
              <a:rPr sz="15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Lucida Sans"/>
                <a:cs typeface="Lucida Sans"/>
              </a:rPr>
              <a:t>integrity </a:t>
            </a:r>
            <a:r>
              <a:rPr sz="1500" spc="55" dirty="0">
                <a:solidFill>
                  <a:srgbClr val="FFFFFF"/>
                </a:solidFill>
                <a:latin typeface="Lucida Sans"/>
                <a:cs typeface="Lucida Sans"/>
              </a:rPr>
              <a:t>throughout</a:t>
            </a:r>
            <a:r>
              <a:rPr sz="1500" spc="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every</a:t>
            </a:r>
            <a:r>
              <a:rPr sz="15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step</a:t>
            </a:r>
            <a:r>
              <a:rPr sz="15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15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5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supply</a:t>
            </a:r>
            <a:r>
              <a:rPr sz="15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chain,</a:t>
            </a:r>
            <a:r>
              <a:rPr sz="15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superior</a:t>
            </a:r>
            <a:r>
              <a:rPr sz="15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Lucida Sans"/>
                <a:cs typeface="Lucida Sans"/>
              </a:rPr>
              <a:t>quality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assurance,</a:t>
            </a:r>
            <a:r>
              <a:rPr sz="15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5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Lucida Sans"/>
                <a:cs typeface="Lucida Sans"/>
              </a:rPr>
              <a:t>most</a:t>
            </a:r>
            <a:r>
              <a:rPr sz="15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15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Lucida Sans"/>
                <a:cs typeface="Lucida Sans"/>
              </a:rPr>
              <a:t>all,</a:t>
            </a:r>
            <a:r>
              <a:rPr sz="15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Lucida Sans"/>
                <a:cs typeface="Lucida Sans"/>
              </a:rPr>
              <a:t>peace</a:t>
            </a:r>
            <a:r>
              <a:rPr sz="15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15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Lucida Sans"/>
                <a:cs typeface="Lucida Sans"/>
              </a:rPr>
              <a:t>mind.</a:t>
            </a:r>
            <a:endParaRPr sz="1500" dirty="0">
              <a:latin typeface="Lucida Sans"/>
              <a:cs typeface="Lucida San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57200" y="457200"/>
            <a:ext cx="7315200" cy="9601200"/>
            <a:chOff x="457200" y="457200"/>
            <a:chExt cx="7315200" cy="9601200"/>
          </a:xfrm>
        </p:grpSpPr>
        <p:sp>
          <p:nvSpPr>
            <p:cNvPr id="7" name="object 7"/>
            <p:cNvSpPr/>
            <p:nvPr/>
          </p:nvSpPr>
          <p:spPr>
            <a:xfrm>
              <a:off x="457200" y="457199"/>
              <a:ext cx="3969385" cy="281940"/>
            </a:xfrm>
            <a:custGeom>
              <a:avLst/>
              <a:gdLst/>
              <a:ahLst/>
              <a:cxnLst/>
              <a:rect l="l" t="t" r="r" b="b"/>
              <a:pathLst>
                <a:path w="3969385" h="281940">
                  <a:moveTo>
                    <a:pt x="11645" y="0"/>
                  </a:moveTo>
                  <a:lnTo>
                    <a:pt x="0" y="0"/>
                  </a:lnTo>
                  <a:lnTo>
                    <a:pt x="0" y="281444"/>
                  </a:lnTo>
                  <a:lnTo>
                    <a:pt x="11645" y="281444"/>
                  </a:lnTo>
                  <a:lnTo>
                    <a:pt x="11645" y="0"/>
                  </a:lnTo>
                  <a:close/>
                </a:path>
                <a:path w="3969385" h="281940">
                  <a:moveTo>
                    <a:pt x="140728" y="0"/>
                  </a:moveTo>
                  <a:lnTo>
                    <a:pt x="132956" y="0"/>
                  </a:lnTo>
                  <a:lnTo>
                    <a:pt x="132956" y="140728"/>
                  </a:lnTo>
                  <a:lnTo>
                    <a:pt x="140728" y="140728"/>
                  </a:lnTo>
                  <a:lnTo>
                    <a:pt x="140728" y="0"/>
                  </a:lnTo>
                  <a:close/>
                </a:path>
                <a:path w="3969385" h="281940">
                  <a:moveTo>
                    <a:pt x="276085" y="0"/>
                  </a:moveTo>
                  <a:lnTo>
                    <a:pt x="264464" y="0"/>
                  </a:lnTo>
                  <a:lnTo>
                    <a:pt x="264464" y="281444"/>
                  </a:lnTo>
                  <a:lnTo>
                    <a:pt x="276085" y="281444"/>
                  </a:lnTo>
                  <a:lnTo>
                    <a:pt x="276085" y="0"/>
                  </a:lnTo>
                  <a:close/>
                </a:path>
                <a:path w="3969385" h="281940">
                  <a:moveTo>
                    <a:pt x="398386" y="0"/>
                  </a:moveTo>
                  <a:lnTo>
                    <a:pt x="390626" y="0"/>
                  </a:lnTo>
                  <a:lnTo>
                    <a:pt x="390626" y="140728"/>
                  </a:lnTo>
                  <a:lnTo>
                    <a:pt x="398386" y="140728"/>
                  </a:lnTo>
                  <a:lnTo>
                    <a:pt x="398386" y="0"/>
                  </a:lnTo>
                  <a:close/>
                </a:path>
                <a:path w="3969385" h="281940">
                  <a:moveTo>
                    <a:pt x="533781" y="0"/>
                  </a:moveTo>
                  <a:lnTo>
                    <a:pt x="522135" y="0"/>
                  </a:lnTo>
                  <a:lnTo>
                    <a:pt x="522135" y="281444"/>
                  </a:lnTo>
                  <a:lnTo>
                    <a:pt x="533781" y="281444"/>
                  </a:lnTo>
                  <a:lnTo>
                    <a:pt x="533781" y="0"/>
                  </a:lnTo>
                  <a:close/>
                </a:path>
                <a:path w="3969385" h="281940">
                  <a:moveTo>
                    <a:pt x="662851" y="0"/>
                  </a:moveTo>
                  <a:lnTo>
                    <a:pt x="655091" y="0"/>
                  </a:lnTo>
                  <a:lnTo>
                    <a:pt x="655091" y="140728"/>
                  </a:lnTo>
                  <a:lnTo>
                    <a:pt x="662851" y="140728"/>
                  </a:lnTo>
                  <a:lnTo>
                    <a:pt x="662851" y="0"/>
                  </a:lnTo>
                  <a:close/>
                </a:path>
                <a:path w="3969385" h="281940">
                  <a:moveTo>
                    <a:pt x="797750" y="0"/>
                  </a:moveTo>
                  <a:lnTo>
                    <a:pt x="786104" y="0"/>
                  </a:lnTo>
                  <a:lnTo>
                    <a:pt x="786104" y="281444"/>
                  </a:lnTo>
                  <a:lnTo>
                    <a:pt x="797750" y="281444"/>
                  </a:lnTo>
                  <a:lnTo>
                    <a:pt x="797750" y="0"/>
                  </a:lnTo>
                  <a:close/>
                </a:path>
                <a:path w="3969385" h="281940">
                  <a:moveTo>
                    <a:pt x="926820" y="0"/>
                  </a:moveTo>
                  <a:lnTo>
                    <a:pt x="919060" y="0"/>
                  </a:lnTo>
                  <a:lnTo>
                    <a:pt x="919060" y="140728"/>
                  </a:lnTo>
                  <a:lnTo>
                    <a:pt x="926820" y="140728"/>
                  </a:lnTo>
                  <a:lnTo>
                    <a:pt x="926820" y="0"/>
                  </a:lnTo>
                  <a:close/>
                </a:path>
                <a:path w="3969385" h="281940">
                  <a:moveTo>
                    <a:pt x="1062215" y="0"/>
                  </a:moveTo>
                  <a:lnTo>
                    <a:pt x="1050569" y="0"/>
                  </a:lnTo>
                  <a:lnTo>
                    <a:pt x="1050569" y="281444"/>
                  </a:lnTo>
                  <a:lnTo>
                    <a:pt x="1062215" y="281444"/>
                  </a:lnTo>
                  <a:lnTo>
                    <a:pt x="1062215" y="0"/>
                  </a:lnTo>
                  <a:close/>
                </a:path>
                <a:path w="3969385" h="281940">
                  <a:moveTo>
                    <a:pt x="1191272" y="0"/>
                  </a:moveTo>
                  <a:lnTo>
                    <a:pt x="1183525" y="0"/>
                  </a:lnTo>
                  <a:lnTo>
                    <a:pt x="1183525" y="140728"/>
                  </a:lnTo>
                  <a:lnTo>
                    <a:pt x="1191272" y="140728"/>
                  </a:lnTo>
                  <a:lnTo>
                    <a:pt x="1191272" y="0"/>
                  </a:lnTo>
                  <a:close/>
                </a:path>
                <a:path w="3969385" h="281940">
                  <a:moveTo>
                    <a:pt x="1326680" y="0"/>
                  </a:moveTo>
                  <a:lnTo>
                    <a:pt x="1315034" y="0"/>
                  </a:lnTo>
                  <a:lnTo>
                    <a:pt x="1315034" y="281444"/>
                  </a:lnTo>
                  <a:lnTo>
                    <a:pt x="1326680" y="281444"/>
                  </a:lnTo>
                  <a:lnTo>
                    <a:pt x="1326680" y="0"/>
                  </a:lnTo>
                  <a:close/>
                </a:path>
                <a:path w="3969385" h="281940">
                  <a:moveTo>
                    <a:pt x="1455737" y="0"/>
                  </a:moveTo>
                  <a:lnTo>
                    <a:pt x="1447990" y="0"/>
                  </a:lnTo>
                  <a:lnTo>
                    <a:pt x="1447990" y="140728"/>
                  </a:lnTo>
                  <a:lnTo>
                    <a:pt x="1455737" y="140728"/>
                  </a:lnTo>
                  <a:lnTo>
                    <a:pt x="1455737" y="0"/>
                  </a:lnTo>
                  <a:close/>
                </a:path>
                <a:path w="3969385" h="281940">
                  <a:moveTo>
                    <a:pt x="1590649" y="0"/>
                  </a:moveTo>
                  <a:lnTo>
                    <a:pt x="1579003" y="0"/>
                  </a:lnTo>
                  <a:lnTo>
                    <a:pt x="1579003" y="281444"/>
                  </a:lnTo>
                  <a:lnTo>
                    <a:pt x="1590649" y="281444"/>
                  </a:lnTo>
                  <a:lnTo>
                    <a:pt x="1590649" y="0"/>
                  </a:lnTo>
                  <a:close/>
                </a:path>
                <a:path w="3969385" h="281940">
                  <a:moveTo>
                    <a:pt x="1719719" y="0"/>
                  </a:moveTo>
                  <a:lnTo>
                    <a:pt x="1711960" y="0"/>
                  </a:lnTo>
                  <a:lnTo>
                    <a:pt x="1711960" y="140728"/>
                  </a:lnTo>
                  <a:lnTo>
                    <a:pt x="1719719" y="140728"/>
                  </a:lnTo>
                  <a:lnTo>
                    <a:pt x="1719719" y="0"/>
                  </a:lnTo>
                  <a:close/>
                </a:path>
                <a:path w="3969385" h="281940">
                  <a:moveTo>
                    <a:pt x="1855114" y="0"/>
                  </a:moveTo>
                  <a:lnTo>
                    <a:pt x="1843468" y="0"/>
                  </a:lnTo>
                  <a:lnTo>
                    <a:pt x="1843468" y="281444"/>
                  </a:lnTo>
                  <a:lnTo>
                    <a:pt x="1855114" y="281444"/>
                  </a:lnTo>
                  <a:lnTo>
                    <a:pt x="1855114" y="0"/>
                  </a:lnTo>
                  <a:close/>
                </a:path>
                <a:path w="3969385" h="281940">
                  <a:moveTo>
                    <a:pt x="1984171" y="0"/>
                  </a:moveTo>
                  <a:lnTo>
                    <a:pt x="1976424" y="0"/>
                  </a:lnTo>
                  <a:lnTo>
                    <a:pt x="1976424" y="140728"/>
                  </a:lnTo>
                  <a:lnTo>
                    <a:pt x="1984171" y="140728"/>
                  </a:lnTo>
                  <a:lnTo>
                    <a:pt x="1984171" y="0"/>
                  </a:lnTo>
                  <a:close/>
                </a:path>
                <a:path w="3969385" h="281940">
                  <a:moveTo>
                    <a:pt x="2119084" y="0"/>
                  </a:moveTo>
                  <a:lnTo>
                    <a:pt x="2107438" y="0"/>
                  </a:lnTo>
                  <a:lnTo>
                    <a:pt x="2107438" y="281444"/>
                  </a:lnTo>
                  <a:lnTo>
                    <a:pt x="2119084" y="281444"/>
                  </a:lnTo>
                  <a:lnTo>
                    <a:pt x="2119084" y="0"/>
                  </a:lnTo>
                  <a:close/>
                </a:path>
                <a:path w="3969385" h="281940">
                  <a:moveTo>
                    <a:pt x="2248166" y="0"/>
                  </a:moveTo>
                  <a:lnTo>
                    <a:pt x="2240407" y="0"/>
                  </a:lnTo>
                  <a:lnTo>
                    <a:pt x="2240407" y="140728"/>
                  </a:lnTo>
                  <a:lnTo>
                    <a:pt x="2248166" y="140728"/>
                  </a:lnTo>
                  <a:lnTo>
                    <a:pt x="2248166" y="0"/>
                  </a:lnTo>
                  <a:close/>
                </a:path>
                <a:path w="3969385" h="281940">
                  <a:moveTo>
                    <a:pt x="2383548" y="0"/>
                  </a:moveTo>
                  <a:lnTo>
                    <a:pt x="2371902" y="0"/>
                  </a:lnTo>
                  <a:lnTo>
                    <a:pt x="2371902" y="281444"/>
                  </a:lnTo>
                  <a:lnTo>
                    <a:pt x="2383548" y="281444"/>
                  </a:lnTo>
                  <a:lnTo>
                    <a:pt x="2383548" y="0"/>
                  </a:lnTo>
                  <a:close/>
                </a:path>
                <a:path w="3969385" h="281940">
                  <a:moveTo>
                    <a:pt x="2512618" y="0"/>
                  </a:moveTo>
                  <a:lnTo>
                    <a:pt x="2504859" y="0"/>
                  </a:lnTo>
                  <a:lnTo>
                    <a:pt x="2504859" y="140728"/>
                  </a:lnTo>
                  <a:lnTo>
                    <a:pt x="2512618" y="140728"/>
                  </a:lnTo>
                  <a:lnTo>
                    <a:pt x="2512618" y="0"/>
                  </a:lnTo>
                  <a:close/>
                </a:path>
                <a:path w="3969385" h="281940">
                  <a:moveTo>
                    <a:pt x="2648013" y="0"/>
                  </a:moveTo>
                  <a:lnTo>
                    <a:pt x="2636367" y="0"/>
                  </a:lnTo>
                  <a:lnTo>
                    <a:pt x="2636367" y="281444"/>
                  </a:lnTo>
                  <a:lnTo>
                    <a:pt x="2648013" y="281444"/>
                  </a:lnTo>
                  <a:lnTo>
                    <a:pt x="2648013" y="0"/>
                  </a:lnTo>
                  <a:close/>
                </a:path>
                <a:path w="3969385" h="281940">
                  <a:moveTo>
                    <a:pt x="2776601" y="0"/>
                  </a:moveTo>
                  <a:lnTo>
                    <a:pt x="2768841" y="0"/>
                  </a:lnTo>
                  <a:lnTo>
                    <a:pt x="2768841" y="140728"/>
                  </a:lnTo>
                  <a:lnTo>
                    <a:pt x="2776601" y="140728"/>
                  </a:lnTo>
                  <a:lnTo>
                    <a:pt x="2776601" y="0"/>
                  </a:lnTo>
                  <a:close/>
                </a:path>
                <a:path w="3969385" h="281940">
                  <a:moveTo>
                    <a:pt x="2911970" y="0"/>
                  </a:moveTo>
                  <a:lnTo>
                    <a:pt x="2900337" y="0"/>
                  </a:lnTo>
                  <a:lnTo>
                    <a:pt x="2900337" y="281444"/>
                  </a:lnTo>
                  <a:lnTo>
                    <a:pt x="2911970" y="281444"/>
                  </a:lnTo>
                  <a:lnTo>
                    <a:pt x="2911970" y="0"/>
                  </a:lnTo>
                  <a:close/>
                </a:path>
                <a:path w="3969385" h="281940">
                  <a:moveTo>
                    <a:pt x="3041065" y="0"/>
                  </a:moveTo>
                  <a:lnTo>
                    <a:pt x="3033306" y="0"/>
                  </a:lnTo>
                  <a:lnTo>
                    <a:pt x="3033306" y="140728"/>
                  </a:lnTo>
                  <a:lnTo>
                    <a:pt x="3041065" y="140728"/>
                  </a:lnTo>
                  <a:lnTo>
                    <a:pt x="3041065" y="0"/>
                  </a:lnTo>
                  <a:close/>
                </a:path>
                <a:path w="3969385" h="281940">
                  <a:moveTo>
                    <a:pt x="3176447" y="0"/>
                  </a:moveTo>
                  <a:lnTo>
                    <a:pt x="3164802" y="0"/>
                  </a:lnTo>
                  <a:lnTo>
                    <a:pt x="3164802" y="281444"/>
                  </a:lnTo>
                  <a:lnTo>
                    <a:pt x="3176447" y="281444"/>
                  </a:lnTo>
                  <a:lnTo>
                    <a:pt x="3176447" y="0"/>
                  </a:lnTo>
                  <a:close/>
                </a:path>
                <a:path w="3969385" h="281940">
                  <a:moveTo>
                    <a:pt x="3305518" y="0"/>
                  </a:moveTo>
                  <a:lnTo>
                    <a:pt x="3297758" y="0"/>
                  </a:lnTo>
                  <a:lnTo>
                    <a:pt x="3297758" y="140728"/>
                  </a:lnTo>
                  <a:lnTo>
                    <a:pt x="3305518" y="140728"/>
                  </a:lnTo>
                  <a:lnTo>
                    <a:pt x="3305518" y="0"/>
                  </a:lnTo>
                  <a:close/>
                </a:path>
                <a:path w="3969385" h="281940">
                  <a:moveTo>
                    <a:pt x="3440430" y="0"/>
                  </a:moveTo>
                  <a:lnTo>
                    <a:pt x="3428784" y="0"/>
                  </a:lnTo>
                  <a:lnTo>
                    <a:pt x="3428784" y="281444"/>
                  </a:lnTo>
                  <a:lnTo>
                    <a:pt x="3440430" y="281444"/>
                  </a:lnTo>
                  <a:lnTo>
                    <a:pt x="3440430" y="0"/>
                  </a:lnTo>
                  <a:close/>
                </a:path>
                <a:path w="3969385" h="281940">
                  <a:moveTo>
                    <a:pt x="3569512" y="0"/>
                  </a:moveTo>
                  <a:lnTo>
                    <a:pt x="3561740" y="0"/>
                  </a:lnTo>
                  <a:lnTo>
                    <a:pt x="3561740" y="140728"/>
                  </a:lnTo>
                  <a:lnTo>
                    <a:pt x="3569512" y="140728"/>
                  </a:lnTo>
                  <a:lnTo>
                    <a:pt x="3569512" y="0"/>
                  </a:lnTo>
                  <a:close/>
                </a:path>
                <a:path w="3969385" h="281940">
                  <a:moveTo>
                    <a:pt x="3704869" y="0"/>
                  </a:moveTo>
                  <a:lnTo>
                    <a:pt x="3693236" y="0"/>
                  </a:lnTo>
                  <a:lnTo>
                    <a:pt x="3693236" y="281444"/>
                  </a:lnTo>
                  <a:lnTo>
                    <a:pt x="3704869" y="281444"/>
                  </a:lnTo>
                  <a:lnTo>
                    <a:pt x="3704869" y="0"/>
                  </a:lnTo>
                  <a:close/>
                </a:path>
                <a:path w="3969385" h="281940">
                  <a:moveTo>
                    <a:pt x="3833965" y="0"/>
                  </a:moveTo>
                  <a:lnTo>
                    <a:pt x="3826205" y="0"/>
                  </a:lnTo>
                  <a:lnTo>
                    <a:pt x="3826205" y="140728"/>
                  </a:lnTo>
                  <a:lnTo>
                    <a:pt x="3833965" y="140728"/>
                  </a:lnTo>
                  <a:lnTo>
                    <a:pt x="3833965" y="0"/>
                  </a:lnTo>
                  <a:close/>
                </a:path>
                <a:path w="3969385" h="281940">
                  <a:moveTo>
                    <a:pt x="3968851" y="0"/>
                  </a:moveTo>
                  <a:lnTo>
                    <a:pt x="3957218" y="0"/>
                  </a:lnTo>
                  <a:lnTo>
                    <a:pt x="3957218" y="281444"/>
                  </a:lnTo>
                  <a:lnTo>
                    <a:pt x="3968851" y="281444"/>
                  </a:lnTo>
                  <a:lnTo>
                    <a:pt x="39688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9404350"/>
              <a:ext cx="7315200" cy="12700"/>
            </a:xfrm>
            <a:custGeom>
              <a:avLst/>
              <a:gdLst/>
              <a:ahLst/>
              <a:cxnLst/>
              <a:rect l="l" t="t" r="r" b="b"/>
              <a:pathLst>
                <a:path w="7315200" h="12700">
                  <a:moveTo>
                    <a:pt x="0" y="12700"/>
                  </a:moveTo>
                  <a:lnTo>
                    <a:pt x="7315200" y="12700"/>
                  </a:lnTo>
                  <a:lnTo>
                    <a:pt x="7315200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19847" y="4544072"/>
              <a:ext cx="352551" cy="55143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2412"/>
            <a:ext cx="7772400" cy="10058400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228600" y="533400"/>
            <a:ext cx="7315200" cy="7216140"/>
            <a:chOff x="254000" y="713231"/>
            <a:chExt cx="7315200" cy="7216140"/>
          </a:xfrm>
        </p:grpSpPr>
        <p:sp>
          <p:nvSpPr>
            <p:cNvPr id="29" name="object 29"/>
            <p:cNvSpPr/>
            <p:nvPr/>
          </p:nvSpPr>
          <p:spPr>
            <a:xfrm>
              <a:off x="4729045" y="7298002"/>
              <a:ext cx="149860" cy="624205"/>
            </a:xfrm>
            <a:custGeom>
              <a:avLst/>
              <a:gdLst/>
              <a:ahLst/>
              <a:cxnLst/>
              <a:rect l="l" t="t" r="r" b="b"/>
              <a:pathLst>
                <a:path w="149860" h="624204">
                  <a:moveTo>
                    <a:pt x="149529" y="0"/>
                  </a:moveTo>
                  <a:lnTo>
                    <a:pt x="0" y="624065"/>
                  </a:lnTo>
                </a:path>
              </a:pathLst>
            </a:custGeom>
            <a:ln w="1372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884626" y="2790824"/>
              <a:ext cx="1675764" cy="1784350"/>
            </a:xfrm>
            <a:custGeom>
              <a:avLst/>
              <a:gdLst/>
              <a:ahLst/>
              <a:cxnLst/>
              <a:rect l="l" t="t" r="r" b="b"/>
              <a:pathLst>
                <a:path w="1675765" h="1784350">
                  <a:moveTo>
                    <a:pt x="0" y="0"/>
                  </a:moveTo>
                  <a:lnTo>
                    <a:pt x="1254696" y="0"/>
                  </a:lnTo>
                  <a:lnTo>
                    <a:pt x="1300449" y="2632"/>
                  </a:lnTo>
                  <a:lnTo>
                    <a:pt x="1344791" y="10345"/>
                  </a:lnTo>
                  <a:lnTo>
                    <a:pt x="1387463" y="22865"/>
                  </a:lnTo>
                  <a:lnTo>
                    <a:pt x="1428207" y="39915"/>
                  </a:lnTo>
                  <a:lnTo>
                    <a:pt x="1466764" y="61220"/>
                  </a:lnTo>
                  <a:lnTo>
                    <a:pt x="1502876" y="86506"/>
                  </a:lnTo>
                  <a:lnTo>
                    <a:pt x="1536284" y="115497"/>
                  </a:lnTo>
                  <a:lnTo>
                    <a:pt x="1566730" y="147917"/>
                  </a:lnTo>
                  <a:lnTo>
                    <a:pt x="1593955" y="183492"/>
                  </a:lnTo>
                  <a:lnTo>
                    <a:pt x="1617701" y="221947"/>
                  </a:lnTo>
                  <a:lnTo>
                    <a:pt x="1637709" y="263005"/>
                  </a:lnTo>
                  <a:lnTo>
                    <a:pt x="1653720" y="306393"/>
                  </a:lnTo>
                  <a:lnTo>
                    <a:pt x="1665477" y="351834"/>
                  </a:lnTo>
                  <a:lnTo>
                    <a:pt x="1672721" y="399053"/>
                  </a:lnTo>
                  <a:lnTo>
                    <a:pt x="1675193" y="447776"/>
                  </a:lnTo>
                  <a:lnTo>
                    <a:pt x="1675193" y="1783778"/>
                  </a:lnTo>
                  <a:lnTo>
                    <a:pt x="420497" y="1783778"/>
                  </a:lnTo>
                  <a:lnTo>
                    <a:pt x="374745" y="1781146"/>
                  </a:lnTo>
                  <a:lnTo>
                    <a:pt x="330405" y="1773432"/>
                  </a:lnTo>
                  <a:lnTo>
                    <a:pt x="287734" y="1760913"/>
                  </a:lnTo>
                  <a:lnTo>
                    <a:pt x="246991" y="1743863"/>
                  </a:lnTo>
                  <a:lnTo>
                    <a:pt x="208434" y="1722558"/>
                  </a:lnTo>
                  <a:lnTo>
                    <a:pt x="172322" y="1697273"/>
                  </a:lnTo>
                  <a:lnTo>
                    <a:pt x="138913" y="1668284"/>
                  </a:lnTo>
                  <a:lnTo>
                    <a:pt x="108467" y="1635864"/>
                  </a:lnTo>
                  <a:lnTo>
                    <a:pt x="81241" y="1600291"/>
                  </a:lnTo>
                  <a:lnTo>
                    <a:pt x="57495" y="1561838"/>
                  </a:lnTo>
                  <a:lnTo>
                    <a:pt x="37486" y="1520782"/>
                  </a:lnTo>
                  <a:lnTo>
                    <a:pt x="21473" y="1477398"/>
                  </a:lnTo>
                  <a:lnTo>
                    <a:pt x="9716" y="1431960"/>
                  </a:lnTo>
                  <a:lnTo>
                    <a:pt x="2472" y="1384745"/>
                  </a:lnTo>
                  <a:lnTo>
                    <a:pt x="0" y="1336027"/>
                  </a:lnTo>
                  <a:lnTo>
                    <a:pt x="0" y="0"/>
                  </a:lnTo>
                  <a:close/>
                </a:path>
                <a:path w="1675765" h="1784350">
                  <a:moveTo>
                    <a:pt x="1668386" y="1776539"/>
                  </a:moveTo>
                  <a:lnTo>
                    <a:pt x="1668386" y="447776"/>
                  </a:lnTo>
                  <a:lnTo>
                    <a:pt x="1665954" y="399843"/>
                  </a:lnTo>
                  <a:lnTo>
                    <a:pt x="1658828" y="353389"/>
                  </a:lnTo>
                  <a:lnTo>
                    <a:pt x="1647261" y="308684"/>
                  </a:lnTo>
                  <a:lnTo>
                    <a:pt x="1631509" y="266000"/>
                  </a:lnTo>
                  <a:lnTo>
                    <a:pt x="1611826" y="225608"/>
                  </a:lnTo>
                  <a:lnTo>
                    <a:pt x="1588465" y="187777"/>
                  </a:lnTo>
                  <a:lnTo>
                    <a:pt x="1561681" y="152780"/>
                  </a:lnTo>
                  <a:lnTo>
                    <a:pt x="1531728" y="120885"/>
                  </a:lnTo>
                  <a:lnTo>
                    <a:pt x="1498862" y="92365"/>
                  </a:lnTo>
                  <a:lnTo>
                    <a:pt x="1463334" y="67490"/>
                  </a:lnTo>
                  <a:lnTo>
                    <a:pt x="1425401" y="46531"/>
                  </a:lnTo>
                  <a:lnTo>
                    <a:pt x="1385317" y="29758"/>
                  </a:lnTo>
                  <a:lnTo>
                    <a:pt x="1343335" y="17442"/>
                  </a:lnTo>
                  <a:lnTo>
                    <a:pt x="1299710" y="9853"/>
                  </a:lnTo>
                  <a:lnTo>
                    <a:pt x="1254696" y="7264"/>
                  </a:lnTo>
                  <a:lnTo>
                    <a:pt x="6807" y="7264"/>
                  </a:lnTo>
                  <a:lnTo>
                    <a:pt x="6807" y="1336027"/>
                  </a:lnTo>
                  <a:lnTo>
                    <a:pt x="9239" y="1383956"/>
                  </a:lnTo>
                  <a:lnTo>
                    <a:pt x="16365" y="1430407"/>
                  </a:lnTo>
                  <a:lnTo>
                    <a:pt x="27932" y="1475109"/>
                  </a:lnTo>
                  <a:lnTo>
                    <a:pt x="43685" y="1517792"/>
                  </a:lnTo>
                  <a:lnTo>
                    <a:pt x="63370" y="1558184"/>
                  </a:lnTo>
                  <a:lnTo>
                    <a:pt x="86731" y="1596014"/>
                  </a:lnTo>
                  <a:lnTo>
                    <a:pt x="113516" y="1631013"/>
                  </a:lnTo>
                  <a:lnTo>
                    <a:pt x="143469" y="1662909"/>
                  </a:lnTo>
                  <a:lnTo>
                    <a:pt x="176336" y="1691430"/>
                  </a:lnTo>
                  <a:lnTo>
                    <a:pt x="211864" y="1716307"/>
                  </a:lnTo>
                  <a:lnTo>
                    <a:pt x="249797" y="1737268"/>
                  </a:lnTo>
                  <a:lnTo>
                    <a:pt x="289881" y="1754043"/>
                  </a:lnTo>
                  <a:lnTo>
                    <a:pt x="331861" y="1766360"/>
                  </a:lnTo>
                  <a:lnTo>
                    <a:pt x="375485" y="1773949"/>
                  </a:lnTo>
                  <a:lnTo>
                    <a:pt x="420497" y="1776539"/>
                  </a:lnTo>
                  <a:lnTo>
                    <a:pt x="1668386" y="1776539"/>
                  </a:lnTo>
                  <a:close/>
                </a:path>
              </a:pathLst>
            </a:custGeom>
            <a:ln w="17792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974753" y="722138"/>
              <a:ext cx="1675764" cy="1784350"/>
            </a:xfrm>
            <a:custGeom>
              <a:avLst/>
              <a:gdLst/>
              <a:ahLst/>
              <a:cxnLst/>
              <a:rect l="l" t="t" r="r" b="b"/>
              <a:pathLst>
                <a:path w="1675764" h="1784350">
                  <a:moveTo>
                    <a:pt x="0" y="0"/>
                  </a:moveTo>
                  <a:lnTo>
                    <a:pt x="1254696" y="0"/>
                  </a:lnTo>
                  <a:lnTo>
                    <a:pt x="1300449" y="2631"/>
                  </a:lnTo>
                  <a:lnTo>
                    <a:pt x="1344791" y="10344"/>
                  </a:lnTo>
                  <a:lnTo>
                    <a:pt x="1387463" y="22862"/>
                  </a:lnTo>
                  <a:lnTo>
                    <a:pt x="1428207" y="39910"/>
                  </a:lnTo>
                  <a:lnTo>
                    <a:pt x="1466764" y="61213"/>
                  </a:lnTo>
                  <a:lnTo>
                    <a:pt x="1502876" y="86497"/>
                  </a:lnTo>
                  <a:lnTo>
                    <a:pt x="1536284" y="115485"/>
                  </a:lnTo>
                  <a:lnTo>
                    <a:pt x="1566730" y="147903"/>
                  </a:lnTo>
                  <a:lnTo>
                    <a:pt x="1593955" y="183476"/>
                  </a:lnTo>
                  <a:lnTo>
                    <a:pt x="1617701" y="221928"/>
                  </a:lnTo>
                  <a:lnTo>
                    <a:pt x="1637709" y="262984"/>
                  </a:lnTo>
                  <a:lnTo>
                    <a:pt x="1653720" y="306370"/>
                  </a:lnTo>
                  <a:lnTo>
                    <a:pt x="1665477" y="351810"/>
                  </a:lnTo>
                  <a:lnTo>
                    <a:pt x="1672721" y="399028"/>
                  </a:lnTo>
                  <a:lnTo>
                    <a:pt x="1675193" y="447751"/>
                  </a:lnTo>
                  <a:lnTo>
                    <a:pt x="1675193" y="1783753"/>
                  </a:lnTo>
                  <a:lnTo>
                    <a:pt x="420497" y="1783753"/>
                  </a:lnTo>
                  <a:lnTo>
                    <a:pt x="374745" y="1781121"/>
                  </a:lnTo>
                  <a:lnTo>
                    <a:pt x="330405" y="1773408"/>
                  </a:lnTo>
                  <a:lnTo>
                    <a:pt x="287734" y="1760890"/>
                  </a:lnTo>
                  <a:lnTo>
                    <a:pt x="246991" y="1743842"/>
                  </a:lnTo>
                  <a:lnTo>
                    <a:pt x="208434" y="1722539"/>
                  </a:lnTo>
                  <a:lnTo>
                    <a:pt x="172322" y="1697255"/>
                  </a:lnTo>
                  <a:lnTo>
                    <a:pt x="138913" y="1668267"/>
                  </a:lnTo>
                  <a:lnTo>
                    <a:pt x="108467" y="1635849"/>
                  </a:lnTo>
                  <a:lnTo>
                    <a:pt x="81241" y="1600276"/>
                  </a:lnTo>
                  <a:lnTo>
                    <a:pt x="57495" y="1561824"/>
                  </a:lnTo>
                  <a:lnTo>
                    <a:pt x="37486" y="1520768"/>
                  </a:lnTo>
                  <a:lnTo>
                    <a:pt x="21473" y="1477382"/>
                  </a:lnTo>
                  <a:lnTo>
                    <a:pt x="9716" y="1431943"/>
                  </a:lnTo>
                  <a:lnTo>
                    <a:pt x="2472" y="1384724"/>
                  </a:lnTo>
                  <a:lnTo>
                    <a:pt x="0" y="1336001"/>
                  </a:lnTo>
                  <a:lnTo>
                    <a:pt x="0" y="0"/>
                  </a:lnTo>
                  <a:close/>
                </a:path>
                <a:path w="1675764" h="1784350">
                  <a:moveTo>
                    <a:pt x="1668386" y="1776514"/>
                  </a:moveTo>
                  <a:lnTo>
                    <a:pt x="1668386" y="447751"/>
                  </a:lnTo>
                  <a:lnTo>
                    <a:pt x="1665954" y="399822"/>
                  </a:lnTo>
                  <a:lnTo>
                    <a:pt x="1658828" y="353371"/>
                  </a:lnTo>
                  <a:lnTo>
                    <a:pt x="1647261" y="308669"/>
                  </a:lnTo>
                  <a:lnTo>
                    <a:pt x="1631509" y="265986"/>
                  </a:lnTo>
                  <a:lnTo>
                    <a:pt x="1611826" y="225594"/>
                  </a:lnTo>
                  <a:lnTo>
                    <a:pt x="1588465" y="187763"/>
                  </a:lnTo>
                  <a:lnTo>
                    <a:pt x="1561681" y="152764"/>
                  </a:lnTo>
                  <a:lnTo>
                    <a:pt x="1531728" y="120869"/>
                  </a:lnTo>
                  <a:lnTo>
                    <a:pt x="1498862" y="92347"/>
                  </a:lnTo>
                  <a:lnTo>
                    <a:pt x="1463334" y="67470"/>
                  </a:lnTo>
                  <a:lnTo>
                    <a:pt x="1425401" y="46509"/>
                  </a:lnTo>
                  <a:lnTo>
                    <a:pt x="1385317" y="29735"/>
                  </a:lnTo>
                  <a:lnTo>
                    <a:pt x="1343335" y="17417"/>
                  </a:lnTo>
                  <a:lnTo>
                    <a:pt x="1299710" y="9828"/>
                  </a:lnTo>
                  <a:lnTo>
                    <a:pt x="1254696" y="7238"/>
                  </a:lnTo>
                  <a:lnTo>
                    <a:pt x="6807" y="7238"/>
                  </a:lnTo>
                  <a:lnTo>
                    <a:pt x="6807" y="1336001"/>
                  </a:lnTo>
                  <a:lnTo>
                    <a:pt x="9239" y="1383930"/>
                  </a:lnTo>
                  <a:lnTo>
                    <a:pt x="16365" y="1430381"/>
                  </a:lnTo>
                  <a:lnTo>
                    <a:pt x="27932" y="1475083"/>
                  </a:lnTo>
                  <a:lnTo>
                    <a:pt x="43685" y="1517766"/>
                  </a:lnTo>
                  <a:lnTo>
                    <a:pt x="63370" y="1558158"/>
                  </a:lnTo>
                  <a:lnTo>
                    <a:pt x="86731" y="1595989"/>
                  </a:lnTo>
                  <a:lnTo>
                    <a:pt x="113516" y="1630988"/>
                  </a:lnTo>
                  <a:lnTo>
                    <a:pt x="143469" y="1662883"/>
                  </a:lnTo>
                  <a:lnTo>
                    <a:pt x="176336" y="1691405"/>
                  </a:lnTo>
                  <a:lnTo>
                    <a:pt x="211864" y="1716282"/>
                  </a:lnTo>
                  <a:lnTo>
                    <a:pt x="249797" y="1737243"/>
                  </a:lnTo>
                  <a:lnTo>
                    <a:pt x="289881" y="1754018"/>
                  </a:lnTo>
                  <a:lnTo>
                    <a:pt x="331861" y="1766335"/>
                  </a:lnTo>
                  <a:lnTo>
                    <a:pt x="375485" y="1773924"/>
                  </a:lnTo>
                  <a:lnTo>
                    <a:pt x="420497" y="1776514"/>
                  </a:lnTo>
                  <a:lnTo>
                    <a:pt x="1668386" y="1776514"/>
                  </a:lnTo>
                  <a:close/>
                </a:path>
              </a:pathLst>
            </a:custGeom>
            <a:ln w="17792">
              <a:solidFill>
                <a:srgbClr val="298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3064" y="2756503"/>
              <a:ext cx="1711516" cy="182626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53429" y="713231"/>
              <a:ext cx="1711515" cy="182626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54000" y="713233"/>
              <a:ext cx="3597275" cy="3838575"/>
            </a:xfrm>
            <a:custGeom>
              <a:avLst/>
              <a:gdLst/>
              <a:ahLst/>
              <a:cxnLst/>
              <a:rect l="l" t="t" r="r" b="b"/>
              <a:pathLst>
                <a:path w="3597275" h="3838575">
                  <a:moveTo>
                    <a:pt x="2242045" y="0"/>
                  </a:moveTo>
                  <a:lnTo>
                    <a:pt x="1300191" y="938"/>
                  </a:lnTo>
                  <a:lnTo>
                    <a:pt x="595214" y="3003"/>
                  </a:lnTo>
                  <a:lnTo>
                    <a:pt x="153141" y="5068"/>
                  </a:lnTo>
                  <a:lnTo>
                    <a:pt x="0" y="6007"/>
                  </a:lnTo>
                  <a:lnTo>
                    <a:pt x="0" y="3047771"/>
                  </a:lnTo>
                  <a:lnTo>
                    <a:pt x="34048" y="3512184"/>
                  </a:lnTo>
                  <a:lnTo>
                    <a:pt x="129800" y="3749317"/>
                  </a:lnTo>
                  <a:lnTo>
                    <a:pt x="363216" y="3833267"/>
                  </a:lnTo>
                  <a:lnTo>
                    <a:pt x="810260" y="3838130"/>
                  </a:lnTo>
                  <a:lnTo>
                    <a:pt x="3570808" y="3824820"/>
                  </a:lnTo>
                  <a:lnTo>
                    <a:pt x="3584206" y="997648"/>
                  </a:lnTo>
                  <a:lnTo>
                    <a:pt x="3596975" y="420882"/>
                  </a:lnTo>
                  <a:lnTo>
                    <a:pt x="3461423" y="124706"/>
                  </a:lnTo>
                  <a:lnTo>
                    <a:pt x="3051722" y="15588"/>
                  </a:lnTo>
                  <a:lnTo>
                    <a:pt x="22420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73067" y="2757169"/>
              <a:ext cx="1711505" cy="182626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53430" y="713231"/>
              <a:ext cx="1711513" cy="1826260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524507" y="996794"/>
            <a:ext cx="3009265" cy="29110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89"/>
              </a:lnSpc>
              <a:spcBef>
                <a:spcPts val="100"/>
              </a:spcBef>
            </a:pPr>
            <a:r>
              <a:rPr sz="1600" spc="-45" dirty="0">
                <a:solidFill>
                  <a:srgbClr val="300573"/>
                </a:solidFill>
                <a:latin typeface="Arial Black"/>
                <a:cs typeface="Arial Black"/>
              </a:rPr>
              <a:t>805</a:t>
            </a:r>
            <a:r>
              <a:rPr sz="1600" spc="-80" dirty="0">
                <a:solidFill>
                  <a:srgbClr val="300573"/>
                </a:solidFill>
                <a:latin typeface="Arial Black"/>
                <a:cs typeface="Arial Black"/>
              </a:rPr>
              <a:t> </a:t>
            </a:r>
            <a:r>
              <a:rPr sz="1600" spc="-20" dirty="0">
                <a:solidFill>
                  <a:srgbClr val="300573"/>
                </a:solidFill>
                <a:latin typeface="Arial Black"/>
                <a:cs typeface="Arial Black"/>
              </a:rPr>
              <a:t>DEPOT</a:t>
            </a:r>
            <a:endParaRPr sz="1600" dirty="0">
              <a:latin typeface="Arial Black"/>
              <a:cs typeface="Arial Black"/>
            </a:endParaRPr>
          </a:p>
          <a:p>
            <a:pPr marL="12700" marR="755650">
              <a:lnSpc>
                <a:spcPts val="1560"/>
              </a:lnSpc>
              <a:spcBef>
                <a:spcPts val="20"/>
              </a:spcBef>
            </a:pP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60,000</a:t>
            </a:r>
            <a:r>
              <a:rPr sz="1300" spc="-6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80" dirty="0">
                <a:solidFill>
                  <a:srgbClr val="300573"/>
                </a:solidFill>
                <a:latin typeface="Lucida Sans"/>
                <a:cs typeface="Lucida Sans"/>
              </a:rPr>
              <a:t>Sq</a:t>
            </a:r>
            <a:r>
              <a:rPr sz="1300" spc="-6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85" dirty="0">
                <a:solidFill>
                  <a:srgbClr val="300573"/>
                </a:solidFill>
                <a:latin typeface="Lucida Sans"/>
                <a:cs typeface="Lucida Sans"/>
              </a:rPr>
              <a:t>Ft</a:t>
            </a:r>
            <a:r>
              <a:rPr sz="1300" spc="-6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110" dirty="0">
                <a:solidFill>
                  <a:srgbClr val="300573"/>
                </a:solidFill>
                <a:latin typeface="Lucida Sans"/>
                <a:cs typeface="Lucida Sans"/>
              </a:rPr>
              <a:t>cGMP</a:t>
            </a:r>
            <a:r>
              <a:rPr sz="1300" spc="-6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10" dirty="0">
                <a:solidFill>
                  <a:srgbClr val="300573"/>
                </a:solidFill>
                <a:latin typeface="Lucida Sans"/>
                <a:cs typeface="Lucida Sans"/>
              </a:rPr>
              <a:t>Facility (Operational)</a:t>
            </a:r>
            <a:endParaRPr sz="1300" dirty="0">
              <a:latin typeface="Lucida Sans"/>
              <a:cs typeface="Lucida Sans"/>
            </a:endParaRPr>
          </a:p>
          <a:p>
            <a:pPr marL="241300" marR="431800" indent="-229235">
              <a:lnSpc>
                <a:spcPct val="100000"/>
              </a:lnSpc>
              <a:spcBef>
                <a:spcPts val="850"/>
              </a:spcBef>
              <a:buChar char="•"/>
              <a:tabLst>
                <a:tab pos="241300" algn="l"/>
              </a:tabLst>
            </a:pPr>
            <a:r>
              <a:rPr lang="en-US" sz="1300" spc="-90" dirty="0">
                <a:solidFill>
                  <a:srgbClr val="300573"/>
                </a:solidFill>
                <a:latin typeface="Lucida Sans"/>
                <a:cs typeface="Lucida Sans"/>
              </a:rPr>
              <a:t>5</a:t>
            </a:r>
            <a:r>
              <a:rPr lang="en-US" sz="1300" spc="4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lang="en-US" sz="1300" dirty="0">
                <a:solidFill>
                  <a:srgbClr val="300573"/>
                </a:solidFill>
                <a:latin typeface="Lucida Sans"/>
                <a:cs typeface="Lucida Sans"/>
              </a:rPr>
              <a:t>Minutes</a:t>
            </a:r>
            <a:r>
              <a:rPr lang="en-US" sz="1300" spc="4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lang="en-US" sz="1300" spc="60" dirty="0">
                <a:solidFill>
                  <a:srgbClr val="300573"/>
                </a:solidFill>
                <a:latin typeface="Lucida Sans"/>
                <a:cs typeface="Lucida Sans"/>
              </a:rPr>
              <a:t>from</a:t>
            </a:r>
            <a:r>
              <a:rPr lang="en-US" sz="1300" spc="4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lang="en-US" sz="1300" spc="60" dirty="0">
                <a:solidFill>
                  <a:srgbClr val="300573"/>
                </a:solidFill>
                <a:latin typeface="Lucida Sans"/>
                <a:cs typeface="Lucida Sans"/>
              </a:rPr>
              <a:t>key airport</a:t>
            </a:r>
            <a:endParaRPr lang="en-US" sz="1300" dirty="0">
              <a:highlight>
                <a:srgbClr val="FFFF00"/>
              </a:highlight>
              <a:latin typeface="Lucida Sans"/>
              <a:cs typeface="Lucida Sans"/>
            </a:endParaRPr>
          </a:p>
          <a:p>
            <a:pPr marL="241300" marR="808355" indent="-229235">
              <a:lnSpc>
                <a:spcPct val="100000"/>
              </a:lnSpc>
              <a:spcBef>
                <a:spcPts val="900"/>
              </a:spcBef>
              <a:buChar char="•"/>
              <a:tabLst>
                <a:tab pos="241300" algn="l"/>
              </a:tabLst>
            </a:pPr>
            <a:r>
              <a:rPr sz="1300" spc="-220" dirty="0">
                <a:solidFill>
                  <a:srgbClr val="300573"/>
                </a:solidFill>
                <a:latin typeface="Lucida Sans"/>
                <a:cs typeface="Lucida Sans"/>
              </a:rPr>
              <a:t>12</a:t>
            </a:r>
            <a:r>
              <a:rPr sz="1300" spc="1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Minutes</a:t>
            </a:r>
            <a:r>
              <a:rPr sz="1300" spc="2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60" dirty="0">
                <a:solidFill>
                  <a:srgbClr val="300573"/>
                </a:solidFill>
                <a:latin typeface="Lucida Sans"/>
                <a:cs typeface="Lucida Sans"/>
              </a:rPr>
              <a:t>from</a:t>
            </a:r>
            <a:r>
              <a:rPr lang="en-US" sz="1300" spc="60" dirty="0">
                <a:solidFill>
                  <a:srgbClr val="300573"/>
                </a:solidFill>
                <a:latin typeface="Lucida Sans"/>
                <a:cs typeface="Lucida Sans"/>
              </a:rPr>
              <a:t> key</a:t>
            </a:r>
            <a:r>
              <a:rPr sz="1300" spc="2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70" dirty="0">
                <a:solidFill>
                  <a:srgbClr val="300573"/>
                </a:solidFill>
                <a:latin typeface="Lucida Sans"/>
                <a:cs typeface="Lucida Sans"/>
              </a:rPr>
              <a:t>Port</a:t>
            </a:r>
            <a:r>
              <a:rPr lang="en-US" sz="1300" spc="70" dirty="0">
                <a:solidFill>
                  <a:srgbClr val="300573"/>
                </a:solidFill>
                <a:latin typeface="Lucida Sans"/>
                <a:cs typeface="Lucida Sans"/>
              </a:rPr>
              <a:t> on the ocean</a:t>
            </a:r>
            <a:endParaRPr sz="1300" dirty="0">
              <a:latin typeface="Lucida Sans"/>
              <a:cs typeface="Lucida Sans"/>
            </a:endParaRPr>
          </a:p>
          <a:p>
            <a:pPr marL="12700">
              <a:lnSpc>
                <a:spcPts val="1889"/>
              </a:lnSpc>
              <a:spcBef>
                <a:spcPts val="960"/>
              </a:spcBef>
            </a:pPr>
            <a:r>
              <a:rPr lang="en-US" sz="1600" spc="-70" dirty="0">
                <a:solidFill>
                  <a:srgbClr val="300573"/>
                </a:solidFill>
                <a:latin typeface="Arial Black"/>
                <a:cs typeface="Arial Black"/>
              </a:rPr>
              <a:t>Airport</a:t>
            </a:r>
            <a:r>
              <a:rPr sz="1600" spc="-65" dirty="0">
                <a:solidFill>
                  <a:srgbClr val="300573"/>
                </a:solidFill>
                <a:latin typeface="Arial Black"/>
                <a:cs typeface="Arial Black"/>
              </a:rPr>
              <a:t> </a:t>
            </a:r>
            <a:r>
              <a:rPr sz="1600" spc="-45" dirty="0">
                <a:solidFill>
                  <a:srgbClr val="300573"/>
                </a:solidFill>
                <a:latin typeface="Arial Black"/>
                <a:cs typeface="Arial Black"/>
              </a:rPr>
              <a:t>DEPOT</a:t>
            </a:r>
            <a:r>
              <a:rPr sz="1600" spc="-60" dirty="0">
                <a:solidFill>
                  <a:srgbClr val="300573"/>
                </a:solidFill>
                <a:latin typeface="Arial Black"/>
                <a:cs typeface="Arial Black"/>
              </a:rPr>
              <a:t> </a:t>
            </a:r>
            <a:r>
              <a:rPr sz="1600" spc="-500" dirty="0">
                <a:solidFill>
                  <a:srgbClr val="300573"/>
                </a:solidFill>
                <a:latin typeface="Arial Black"/>
                <a:cs typeface="Arial Black"/>
              </a:rPr>
              <a:t>1</a:t>
            </a:r>
            <a:endParaRPr sz="1600" dirty="0">
              <a:latin typeface="Arial Black"/>
              <a:cs typeface="Arial Black"/>
            </a:endParaRPr>
          </a:p>
          <a:p>
            <a:pPr marL="12700" marR="915035">
              <a:lnSpc>
                <a:spcPts val="1560"/>
              </a:lnSpc>
              <a:spcBef>
                <a:spcPts val="20"/>
              </a:spcBef>
            </a:pP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500k</a:t>
            </a:r>
            <a:r>
              <a:rPr sz="1300" spc="-5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80" dirty="0">
                <a:solidFill>
                  <a:srgbClr val="300573"/>
                </a:solidFill>
                <a:latin typeface="Lucida Sans"/>
                <a:cs typeface="Lucida Sans"/>
              </a:rPr>
              <a:t>Sq</a:t>
            </a:r>
            <a:r>
              <a:rPr sz="1300" spc="-5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85" dirty="0">
                <a:solidFill>
                  <a:srgbClr val="300573"/>
                </a:solidFill>
                <a:latin typeface="Lucida Sans"/>
                <a:cs typeface="Lucida Sans"/>
              </a:rPr>
              <a:t>Ft</a:t>
            </a:r>
            <a:r>
              <a:rPr sz="1300" spc="-5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110" dirty="0">
                <a:solidFill>
                  <a:srgbClr val="300573"/>
                </a:solidFill>
                <a:latin typeface="Lucida Sans"/>
                <a:cs typeface="Lucida Sans"/>
              </a:rPr>
              <a:t>cGMP</a:t>
            </a:r>
            <a:r>
              <a:rPr sz="1300" spc="-5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10" dirty="0">
                <a:solidFill>
                  <a:srgbClr val="300573"/>
                </a:solidFill>
                <a:latin typeface="Lucida Sans"/>
                <a:cs typeface="Lucida Sans"/>
              </a:rPr>
              <a:t>Facility 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Delivering</a:t>
            </a:r>
            <a:r>
              <a:rPr sz="1300" spc="12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145" dirty="0">
                <a:solidFill>
                  <a:srgbClr val="300573"/>
                </a:solidFill>
                <a:latin typeface="Lucida Sans"/>
                <a:cs typeface="Lucida Sans"/>
              </a:rPr>
              <a:t>Q1</a:t>
            </a:r>
            <a:r>
              <a:rPr sz="1300" spc="12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20" dirty="0">
                <a:solidFill>
                  <a:srgbClr val="300573"/>
                </a:solidFill>
                <a:latin typeface="Lucida Sans"/>
                <a:cs typeface="Lucida Sans"/>
              </a:rPr>
              <a:t>2024</a:t>
            </a:r>
            <a:endParaRPr sz="1300" dirty="0">
              <a:latin typeface="Lucida Sans"/>
              <a:cs typeface="Lucida Sans"/>
            </a:endParaRPr>
          </a:p>
          <a:p>
            <a:pPr marL="241300" marR="392430" indent="-229235">
              <a:lnSpc>
                <a:spcPct val="100000"/>
              </a:lnSpc>
              <a:spcBef>
                <a:spcPts val="850"/>
              </a:spcBef>
              <a:buChar char="•"/>
              <a:tabLst>
                <a:tab pos="241300" algn="l"/>
              </a:tabLst>
            </a:pPr>
            <a:r>
              <a:rPr lang="en-US" sz="1300" dirty="0">
                <a:solidFill>
                  <a:srgbClr val="300573"/>
                </a:solidFill>
                <a:latin typeface="Lucida Sans"/>
                <a:cs typeface="Lucida Sans"/>
              </a:rPr>
              <a:t>At Key </a:t>
            </a:r>
            <a:r>
              <a:rPr sz="1300" spc="-10" dirty="0">
                <a:solidFill>
                  <a:srgbClr val="300573"/>
                </a:solidFill>
                <a:latin typeface="Lucida Sans"/>
                <a:cs typeface="Lucida Sans"/>
              </a:rPr>
              <a:t>International Airport</a:t>
            </a:r>
            <a:endParaRPr sz="1300" dirty="0">
              <a:latin typeface="Lucida Sans"/>
              <a:cs typeface="Lucida Sans"/>
            </a:endParaRPr>
          </a:p>
          <a:p>
            <a:pPr marL="241300" indent="-228600">
              <a:lnSpc>
                <a:spcPct val="100000"/>
              </a:lnSpc>
              <a:spcBef>
                <a:spcPts val="900"/>
              </a:spcBef>
              <a:buChar char="•"/>
              <a:tabLst>
                <a:tab pos="241300" algn="l"/>
              </a:tabLst>
            </a:pPr>
            <a:r>
              <a:rPr sz="1300" spc="-220" dirty="0">
                <a:solidFill>
                  <a:srgbClr val="300573"/>
                </a:solidFill>
                <a:latin typeface="Lucida Sans"/>
                <a:cs typeface="Lucida Sans"/>
              </a:rPr>
              <a:t>15</a:t>
            </a:r>
            <a:r>
              <a:rPr sz="1300" spc="1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Minutes</a:t>
            </a:r>
            <a:r>
              <a:rPr sz="1300" spc="1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to</a:t>
            </a:r>
            <a:r>
              <a:rPr sz="1300" spc="1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lang="en-US" sz="1300" spc="15" dirty="0">
                <a:solidFill>
                  <a:srgbClr val="300573"/>
                </a:solidFill>
                <a:latin typeface="Lucida Sans"/>
                <a:cs typeface="Lucida Sans"/>
              </a:rPr>
              <a:t>key </a:t>
            </a:r>
            <a:r>
              <a:rPr sz="1300" spc="70" dirty="0">
                <a:solidFill>
                  <a:srgbClr val="300573"/>
                </a:solidFill>
                <a:latin typeface="Lucida Sans"/>
                <a:cs typeface="Lucida Sans"/>
              </a:rPr>
              <a:t>Port</a:t>
            </a:r>
            <a:endParaRPr sz="1300" dirty="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698" y="1554474"/>
            <a:ext cx="3502660" cy="2783840"/>
          </a:xfrm>
          <a:custGeom>
            <a:avLst/>
            <a:gdLst/>
            <a:ahLst/>
            <a:cxnLst/>
            <a:rect l="l" t="t" r="r" b="b"/>
            <a:pathLst>
              <a:path w="3502660" h="2783840">
                <a:moveTo>
                  <a:pt x="2857512" y="0"/>
                </a:moveTo>
                <a:lnTo>
                  <a:pt x="2129559" y="426"/>
                </a:lnTo>
                <a:lnTo>
                  <a:pt x="0" y="2730"/>
                </a:lnTo>
                <a:lnTo>
                  <a:pt x="0" y="2425268"/>
                </a:lnTo>
                <a:lnTo>
                  <a:pt x="16196" y="2635887"/>
                </a:lnTo>
                <a:lnTo>
                  <a:pt x="61755" y="2743430"/>
                </a:lnTo>
                <a:lnTo>
                  <a:pt x="172819" y="2781500"/>
                </a:lnTo>
                <a:lnTo>
                  <a:pt x="385533" y="2783700"/>
                </a:lnTo>
                <a:lnTo>
                  <a:pt x="3489756" y="2777667"/>
                </a:lnTo>
                <a:lnTo>
                  <a:pt x="3496132" y="452437"/>
                </a:lnTo>
                <a:lnTo>
                  <a:pt x="3502212" y="190872"/>
                </a:lnTo>
                <a:lnTo>
                  <a:pt x="3437716" y="56554"/>
                </a:lnTo>
                <a:lnTo>
                  <a:pt x="3242773" y="7069"/>
                </a:lnTo>
                <a:lnTo>
                  <a:pt x="28575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200" y="380516"/>
            <a:ext cx="4474845" cy="932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70"/>
              </a:lnSpc>
              <a:spcBef>
                <a:spcPts val="100"/>
              </a:spcBef>
            </a:pPr>
            <a:r>
              <a:rPr lang="en-US" spc="-90" dirty="0"/>
              <a:t>GPP 3PL 805 </a:t>
            </a:r>
            <a:r>
              <a:rPr spc="105" dirty="0"/>
              <a:t>DEPOT</a:t>
            </a:r>
          </a:p>
          <a:p>
            <a:pPr marL="12700">
              <a:lnSpc>
                <a:spcPts val="3570"/>
              </a:lnSpc>
            </a:pPr>
            <a:r>
              <a:rPr spc="-105" dirty="0"/>
              <a:t>FACILITY</a:t>
            </a:r>
            <a:r>
              <a:rPr spc="-240" dirty="0"/>
              <a:t> </a:t>
            </a:r>
            <a:r>
              <a:rPr spc="-55" dirty="0"/>
              <a:t>HIGHLIGHTS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6567" y="1934054"/>
            <a:ext cx="2889885" cy="182435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38735">
              <a:lnSpc>
                <a:spcPts val="1600"/>
              </a:lnSpc>
              <a:spcBef>
                <a:spcPts val="420"/>
              </a:spcBef>
            </a:pPr>
            <a:r>
              <a:rPr sz="1600" spc="-30" dirty="0">
                <a:solidFill>
                  <a:srgbClr val="300573"/>
                </a:solidFill>
                <a:latin typeface="Arial Black"/>
                <a:cs typeface="Arial Black"/>
              </a:rPr>
              <a:t>60,000</a:t>
            </a:r>
            <a:r>
              <a:rPr sz="1600" spc="-80" dirty="0">
                <a:solidFill>
                  <a:srgbClr val="300573"/>
                </a:solidFill>
                <a:latin typeface="Arial Black"/>
                <a:cs typeface="Arial Black"/>
              </a:rPr>
              <a:t> </a:t>
            </a:r>
            <a:r>
              <a:rPr sz="1600" spc="-65" dirty="0">
                <a:solidFill>
                  <a:srgbClr val="300573"/>
                </a:solidFill>
                <a:latin typeface="Arial Black"/>
                <a:cs typeface="Arial Black"/>
              </a:rPr>
              <a:t>Sq</a:t>
            </a:r>
            <a:r>
              <a:rPr sz="1600" spc="-75" dirty="0">
                <a:solidFill>
                  <a:srgbClr val="300573"/>
                </a:solidFill>
                <a:latin typeface="Arial Black"/>
                <a:cs typeface="Arial Black"/>
              </a:rPr>
              <a:t> </a:t>
            </a:r>
            <a:r>
              <a:rPr sz="1600" spc="-30" dirty="0">
                <a:solidFill>
                  <a:srgbClr val="300573"/>
                </a:solidFill>
                <a:latin typeface="Arial Black"/>
                <a:cs typeface="Arial Black"/>
              </a:rPr>
              <a:t>Ft</a:t>
            </a:r>
            <a:r>
              <a:rPr sz="1600" spc="-80" dirty="0">
                <a:solidFill>
                  <a:srgbClr val="300573"/>
                </a:solidFill>
                <a:latin typeface="Arial Black"/>
                <a:cs typeface="Arial Black"/>
              </a:rPr>
              <a:t> </a:t>
            </a:r>
            <a:r>
              <a:rPr sz="1600" spc="-60" dirty="0">
                <a:solidFill>
                  <a:srgbClr val="300573"/>
                </a:solidFill>
                <a:latin typeface="Arial Black"/>
                <a:cs typeface="Arial Black"/>
              </a:rPr>
              <a:t>cGMP</a:t>
            </a:r>
            <a:r>
              <a:rPr sz="1600" spc="-75" dirty="0">
                <a:solidFill>
                  <a:srgbClr val="300573"/>
                </a:solidFill>
                <a:latin typeface="Arial Black"/>
                <a:cs typeface="Arial Black"/>
              </a:rPr>
              <a:t> </a:t>
            </a:r>
            <a:r>
              <a:rPr sz="1600" spc="-55" dirty="0">
                <a:solidFill>
                  <a:srgbClr val="300573"/>
                </a:solidFill>
                <a:latin typeface="Arial Black"/>
                <a:cs typeface="Arial Black"/>
              </a:rPr>
              <a:t>Facility </a:t>
            </a:r>
            <a:r>
              <a:rPr sz="1600" spc="-10" dirty="0">
                <a:solidFill>
                  <a:srgbClr val="300573"/>
                </a:solidFill>
                <a:latin typeface="Arial Black"/>
                <a:cs typeface="Arial Black"/>
              </a:rPr>
              <a:t>(Operational)</a:t>
            </a:r>
            <a:endParaRPr sz="1600">
              <a:latin typeface="Arial Black"/>
              <a:cs typeface="Arial Black"/>
            </a:endParaRPr>
          </a:p>
          <a:p>
            <a:pPr marL="241300" marR="5080" indent="-229235">
              <a:lnSpc>
                <a:spcPct val="102600"/>
              </a:lnSpc>
              <a:spcBef>
                <a:spcPts val="840"/>
              </a:spcBef>
              <a:buChar char="•"/>
              <a:tabLst>
                <a:tab pos="241300" algn="l"/>
              </a:tabLst>
            </a:pP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Controlled</a:t>
            </a:r>
            <a:r>
              <a:rPr sz="1300" spc="10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80" dirty="0">
                <a:solidFill>
                  <a:srgbClr val="300573"/>
                </a:solidFill>
                <a:latin typeface="Lucida Sans"/>
                <a:cs typeface="Lucida Sans"/>
              </a:rPr>
              <a:t>Room</a:t>
            </a:r>
            <a:r>
              <a:rPr sz="1300" spc="10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10" dirty="0">
                <a:solidFill>
                  <a:srgbClr val="300573"/>
                </a:solidFill>
                <a:latin typeface="Lucida Sans"/>
                <a:cs typeface="Lucida Sans"/>
              </a:rPr>
              <a:t>Temperature/ 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CRT </a:t>
            </a:r>
            <a:r>
              <a:rPr sz="1300" spc="-30" dirty="0">
                <a:solidFill>
                  <a:srgbClr val="300573"/>
                </a:solidFill>
                <a:latin typeface="Lucida Sans"/>
                <a:cs typeface="Lucida Sans"/>
              </a:rPr>
              <a:t>(5,000+/-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10" dirty="0">
                <a:solidFill>
                  <a:srgbClr val="300573"/>
                </a:solidFill>
                <a:latin typeface="Lucida Sans"/>
                <a:cs typeface="Lucida Sans"/>
              </a:rPr>
              <a:t>pallets)</a:t>
            </a:r>
            <a:endParaRPr sz="1300">
              <a:latin typeface="Lucida Sans"/>
              <a:cs typeface="Lucida Sans"/>
            </a:endParaRPr>
          </a:p>
          <a:p>
            <a:pPr marL="241300" indent="-228600">
              <a:lnSpc>
                <a:spcPct val="100000"/>
              </a:lnSpc>
              <a:spcBef>
                <a:spcPts val="940"/>
              </a:spcBef>
              <a:buChar char="•"/>
              <a:tabLst>
                <a:tab pos="241300" algn="l"/>
              </a:tabLst>
            </a:pPr>
            <a:r>
              <a:rPr sz="1300" spc="50" dirty="0">
                <a:solidFill>
                  <a:srgbClr val="300573"/>
                </a:solidFill>
                <a:latin typeface="Lucida Sans"/>
                <a:cs typeface="Lucida Sans"/>
              </a:rPr>
              <a:t>2°</a:t>
            </a:r>
            <a:r>
              <a:rPr sz="1300" spc="-4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to</a:t>
            </a:r>
            <a:r>
              <a:rPr sz="1300" spc="-4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75" dirty="0">
                <a:solidFill>
                  <a:srgbClr val="300573"/>
                </a:solidFill>
                <a:latin typeface="Lucida Sans"/>
                <a:cs typeface="Lucida Sans"/>
              </a:rPr>
              <a:t>8°C</a:t>
            </a:r>
            <a:r>
              <a:rPr sz="1300" spc="-4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30" dirty="0">
                <a:solidFill>
                  <a:srgbClr val="300573"/>
                </a:solidFill>
                <a:latin typeface="Lucida Sans"/>
                <a:cs typeface="Lucida Sans"/>
              </a:rPr>
              <a:t>(300+/-</a:t>
            </a:r>
            <a:r>
              <a:rPr sz="1300" spc="-3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10" dirty="0">
                <a:solidFill>
                  <a:srgbClr val="300573"/>
                </a:solidFill>
                <a:latin typeface="Lucida Sans"/>
                <a:cs typeface="Lucida Sans"/>
              </a:rPr>
              <a:t>pallets)</a:t>
            </a:r>
            <a:endParaRPr sz="1300">
              <a:latin typeface="Lucida Sans"/>
              <a:cs typeface="Lucida Sans"/>
            </a:endParaRPr>
          </a:p>
          <a:p>
            <a:pPr marL="241300" marR="472440" indent="-229235">
              <a:lnSpc>
                <a:spcPct val="102600"/>
              </a:lnSpc>
              <a:spcBef>
                <a:spcPts val="894"/>
              </a:spcBef>
              <a:buChar char="•"/>
              <a:tabLst>
                <a:tab pos="241300" algn="l"/>
              </a:tabLst>
            </a:pP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-</a:t>
            </a:r>
            <a:r>
              <a:rPr sz="1300" spc="60" dirty="0">
                <a:solidFill>
                  <a:srgbClr val="300573"/>
                </a:solidFill>
                <a:latin typeface="Lucida Sans"/>
                <a:cs typeface="Lucida Sans"/>
              </a:rPr>
              <a:t>20°</a:t>
            </a:r>
            <a:r>
              <a:rPr sz="1300" spc="5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to</a:t>
            </a:r>
            <a:r>
              <a:rPr sz="1300" spc="6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-</a:t>
            </a:r>
            <a:r>
              <a:rPr sz="1300" spc="55" dirty="0">
                <a:solidFill>
                  <a:srgbClr val="300573"/>
                </a:solidFill>
                <a:latin typeface="Lucida Sans"/>
                <a:cs typeface="Lucida Sans"/>
              </a:rPr>
              <a:t>86°C 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Ultra-</a:t>
            </a:r>
            <a:r>
              <a:rPr sz="1300" spc="-20" dirty="0">
                <a:solidFill>
                  <a:srgbClr val="300573"/>
                </a:solidFill>
                <a:latin typeface="Lucida Sans"/>
                <a:cs typeface="Lucida Sans"/>
              </a:rPr>
              <a:t>Cold 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Capabilities</a:t>
            </a:r>
            <a:r>
              <a:rPr sz="1300" spc="9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60" dirty="0">
                <a:solidFill>
                  <a:srgbClr val="300573"/>
                </a:solidFill>
                <a:latin typeface="Lucida Sans"/>
                <a:cs typeface="Lucida Sans"/>
              </a:rPr>
              <a:t>(25+</a:t>
            </a:r>
            <a:r>
              <a:rPr sz="1300" spc="9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10" dirty="0">
                <a:solidFill>
                  <a:srgbClr val="300573"/>
                </a:solidFill>
                <a:latin typeface="Lucida Sans"/>
                <a:cs typeface="Lucida Sans"/>
              </a:rPr>
              <a:t>Freezers)</a:t>
            </a:r>
            <a:endParaRPr sz="1300">
              <a:latin typeface="Lucida Sans"/>
              <a:cs typeface="Lucida San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73047" y="1554478"/>
            <a:ext cx="7299959" cy="8104505"/>
            <a:chOff x="273047" y="1554478"/>
            <a:chExt cx="7299959" cy="810450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047" y="4639623"/>
              <a:ext cx="7299515" cy="50189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8734" y="1554478"/>
              <a:ext cx="3384542" cy="27570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374" y="0"/>
            <a:ext cx="7772400" cy="10058400"/>
            <a:chOff x="-7374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374" y="0"/>
              <a:ext cx="7772400" cy="10058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801" y="509152"/>
              <a:ext cx="7147112" cy="438390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48944" y="7626346"/>
              <a:ext cx="633730" cy="1558290"/>
            </a:xfrm>
            <a:custGeom>
              <a:avLst/>
              <a:gdLst/>
              <a:ahLst/>
              <a:cxnLst/>
              <a:rect l="l" t="t" r="r" b="b"/>
              <a:pathLst>
                <a:path w="633730" h="1558290">
                  <a:moveTo>
                    <a:pt x="0" y="1558188"/>
                  </a:moveTo>
                  <a:lnTo>
                    <a:pt x="3201" y="1489025"/>
                  </a:lnTo>
                  <a:lnTo>
                    <a:pt x="4659" y="1452324"/>
                  </a:lnTo>
                  <a:lnTo>
                    <a:pt x="4723" y="1435801"/>
                  </a:lnTo>
                  <a:lnTo>
                    <a:pt x="3746" y="1427175"/>
                  </a:lnTo>
                  <a:lnTo>
                    <a:pt x="7466" y="1410539"/>
                  </a:lnTo>
                  <a:lnTo>
                    <a:pt x="18135" y="1385241"/>
                  </a:lnTo>
                  <a:lnTo>
                    <a:pt x="30871" y="1361879"/>
                  </a:lnTo>
                  <a:lnTo>
                    <a:pt x="40792" y="1351051"/>
                  </a:lnTo>
                  <a:lnTo>
                    <a:pt x="50947" y="1345744"/>
                  </a:lnTo>
                  <a:lnTo>
                    <a:pt x="66063" y="1331352"/>
                  </a:lnTo>
                  <a:lnTo>
                    <a:pt x="101612" y="1272247"/>
                  </a:lnTo>
                  <a:lnTo>
                    <a:pt x="117011" y="1236392"/>
                  </a:lnTo>
                  <a:lnTo>
                    <a:pt x="135331" y="1183893"/>
                  </a:lnTo>
                  <a:lnTo>
                    <a:pt x="136956" y="1161783"/>
                  </a:lnTo>
                  <a:lnTo>
                    <a:pt x="135431" y="1143886"/>
                  </a:lnTo>
                  <a:lnTo>
                    <a:pt x="126851" y="1056078"/>
                  </a:lnTo>
                  <a:lnTo>
                    <a:pt x="120590" y="993623"/>
                  </a:lnTo>
                  <a:lnTo>
                    <a:pt x="113542" y="923773"/>
                  </a:lnTo>
                  <a:lnTo>
                    <a:pt x="106103" y="850257"/>
                  </a:lnTo>
                  <a:lnTo>
                    <a:pt x="98670" y="776802"/>
                  </a:lnTo>
                  <a:lnTo>
                    <a:pt x="91639" y="707139"/>
                  </a:lnTo>
                  <a:lnTo>
                    <a:pt x="85405" y="644995"/>
                  </a:lnTo>
                  <a:lnTo>
                    <a:pt x="80365" y="594100"/>
                  </a:lnTo>
                  <a:lnTo>
                    <a:pt x="75450" y="540969"/>
                  </a:lnTo>
                  <a:lnTo>
                    <a:pt x="75109" y="518772"/>
                  </a:lnTo>
                  <a:lnTo>
                    <a:pt x="79693" y="487695"/>
                  </a:lnTo>
                  <a:lnTo>
                    <a:pt x="95166" y="453366"/>
                  </a:lnTo>
                  <a:lnTo>
                    <a:pt x="127493" y="421411"/>
                  </a:lnTo>
                  <a:lnTo>
                    <a:pt x="182638" y="397459"/>
                  </a:lnTo>
                  <a:lnTo>
                    <a:pt x="212915" y="387193"/>
                  </a:lnTo>
                  <a:lnTo>
                    <a:pt x="233540" y="376199"/>
                  </a:lnTo>
                  <a:lnTo>
                    <a:pt x="253994" y="357661"/>
                  </a:lnTo>
                  <a:lnTo>
                    <a:pt x="283756" y="324764"/>
                  </a:lnTo>
                  <a:lnTo>
                    <a:pt x="314914" y="293631"/>
                  </a:lnTo>
                  <a:lnTo>
                    <a:pt x="335186" y="275764"/>
                  </a:lnTo>
                  <a:lnTo>
                    <a:pt x="347497" y="257445"/>
                  </a:lnTo>
                  <a:lnTo>
                    <a:pt x="354774" y="224955"/>
                  </a:lnTo>
                  <a:lnTo>
                    <a:pt x="359059" y="188824"/>
                  </a:lnTo>
                  <a:lnTo>
                    <a:pt x="364299" y="165857"/>
                  </a:lnTo>
                  <a:lnTo>
                    <a:pt x="376245" y="151712"/>
                  </a:lnTo>
                  <a:lnTo>
                    <a:pt x="400646" y="142049"/>
                  </a:lnTo>
                  <a:lnTo>
                    <a:pt x="431596" y="133184"/>
                  </a:lnTo>
                  <a:lnTo>
                    <a:pt x="458062" y="124029"/>
                  </a:lnTo>
                  <a:lnTo>
                    <a:pt x="478076" y="114144"/>
                  </a:lnTo>
                  <a:lnTo>
                    <a:pt x="489673" y="103085"/>
                  </a:lnTo>
                  <a:lnTo>
                    <a:pt x="500293" y="79340"/>
                  </a:lnTo>
                  <a:lnTo>
                    <a:pt x="516129" y="42956"/>
                  </a:lnTo>
                  <a:lnTo>
                    <a:pt x="533349" y="10865"/>
                  </a:lnTo>
                  <a:lnTo>
                    <a:pt x="548119" y="0"/>
                  </a:lnTo>
                  <a:lnTo>
                    <a:pt x="567068" y="8388"/>
                  </a:lnTo>
                  <a:lnTo>
                    <a:pt x="593490" y="18662"/>
                  </a:lnTo>
                  <a:lnTo>
                    <a:pt x="618549" y="24660"/>
                  </a:lnTo>
                  <a:lnTo>
                    <a:pt x="633412" y="20218"/>
                  </a:lnTo>
                </a:path>
              </a:pathLst>
            </a:custGeom>
            <a:ln w="396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0200" y="6308835"/>
              <a:ext cx="939800" cy="2309495"/>
            </a:xfrm>
            <a:custGeom>
              <a:avLst/>
              <a:gdLst/>
              <a:ahLst/>
              <a:cxnLst/>
              <a:rect l="l" t="t" r="r" b="b"/>
              <a:pathLst>
                <a:path w="939800" h="2309495">
                  <a:moveTo>
                    <a:pt x="0" y="0"/>
                  </a:moveTo>
                  <a:lnTo>
                    <a:pt x="703903" y="973334"/>
                  </a:lnTo>
                  <a:lnTo>
                    <a:pt x="788088" y="1080258"/>
                  </a:lnTo>
                  <a:lnTo>
                    <a:pt x="835217" y="1146832"/>
                  </a:lnTo>
                  <a:lnTo>
                    <a:pt x="862450" y="1200894"/>
                  </a:lnTo>
                  <a:lnTo>
                    <a:pt x="886948" y="1270285"/>
                  </a:lnTo>
                  <a:lnTo>
                    <a:pt x="910764" y="1343643"/>
                  </a:lnTo>
                  <a:lnTo>
                    <a:pt x="925650" y="1392796"/>
                  </a:lnTo>
                  <a:lnTo>
                    <a:pt x="935501" y="1428972"/>
                  </a:lnTo>
                  <a:lnTo>
                    <a:pt x="932342" y="1646803"/>
                  </a:lnTo>
                  <a:lnTo>
                    <a:pt x="931714" y="1763445"/>
                  </a:lnTo>
                  <a:lnTo>
                    <a:pt x="933999" y="1818528"/>
                  </a:lnTo>
                  <a:lnTo>
                    <a:pt x="939577" y="1851679"/>
                  </a:lnTo>
                  <a:lnTo>
                    <a:pt x="939442" y="1885662"/>
                  </a:lnTo>
                  <a:lnTo>
                    <a:pt x="931664" y="1934989"/>
                  </a:lnTo>
                  <a:lnTo>
                    <a:pt x="919910" y="1991515"/>
                  </a:lnTo>
                  <a:lnTo>
                    <a:pt x="907845" y="2047095"/>
                  </a:lnTo>
                  <a:lnTo>
                    <a:pt x="899137" y="2093584"/>
                  </a:lnTo>
                  <a:lnTo>
                    <a:pt x="897451" y="2122836"/>
                  </a:lnTo>
                  <a:lnTo>
                    <a:pt x="878986" y="2140087"/>
                  </a:lnTo>
                  <a:lnTo>
                    <a:pt x="832443" y="2143082"/>
                  </a:lnTo>
                  <a:lnTo>
                    <a:pt x="784762" y="2139354"/>
                  </a:lnTo>
                  <a:lnTo>
                    <a:pt x="762882" y="2136438"/>
                  </a:lnTo>
                  <a:lnTo>
                    <a:pt x="643423" y="2137207"/>
                  </a:lnTo>
                  <a:lnTo>
                    <a:pt x="573020" y="2136876"/>
                  </a:lnTo>
                  <a:lnTo>
                    <a:pt x="524149" y="2134916"/>
                  </a:lnTo>
                  <a:lnTo>
                    <a:pt x="469284" y="2130799"/>
                  </a:lnTo>
                  <a:lnTo>
                    <a:pt x="432059" y="2135049"/>
                  </a:lnTo>
                  <a:lnTo>
                    <a:pt x="388844" y="2150753"/>
                  </a:lnTo>
                  <a:lnTo>
                    <a:pt x="341787" y="2174268"/>
                  </a:lnTo>
                  <a:lnTo>
                    <a:pt x="293035" y="2201952"/>
                  </a:lnTo>
                  <a:lnTo>
                    <a:pt x="244736" y="2230164"/>
                  </a:lnTo>
                  <a:lnTo>
                    <a:pt x="199037" y="2255259"/>
                  </a:lnTo>
                  <a:lnTo>
                    <a:pt x="158088" y="2273597"/>
                  </a:lnTo>
                  <a:lnTo>
                    <a:pt x="124034" y="2281535"/>
                  </a:lnTo>
                  <a:lnTo>
                    <a:pt x="73112" y="2283688"/>
                  </a:lnTo>
                  <a:lnTo>
                    <a:pt x="37364" y="2286871"/>
                  </a:lnTo>
                  <a:lnTo>
                    <a:pt x="13011" y="2295285"/>
                  </a:lnTo>
                  <a:lnTo>
                    <a:pt x="0" y="2309159"/>
                  </a:lnTo>
                </a:path>
              </a:pathLst>
            </a:custGeom>
            <a:ln w="396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16554" y="7851000"/>
              <a:ext cx="2304415" cy="1113790"/>
            </a:xfrm>
            <a:custGeom>
              <a:avLst/>
              <a:gdLst/>
              <a:ahLst/>
              <a:cxnLst/>
              <a:rect l="l" t="t" r="r" b="b"/>
              <a:pathLst>
                <a:path w="2304415" h="1113790">
                  <a:moveTo>
                    <a:pt x="0" y="598093"/>
                  </a:moveTo>
                  <a:lnTo>
                    <a:pt x="59384" y="614291"/>
                  </a:lnTo>
                  <a:lnTo>
                    <a:pt x="94078" y="627327"/>
                  </a:lnTo>
                  <a:lnTo>
                    <a:pt x="117489" y="644076"/>
                  </a:lnTo>
                  <a:lnTo>
                    <a:pt x="143027" y="671410"/>
                  </a:lnTo>
                  <a:lnTo>
                    <a:pt x="183572" y="703570"/>
                  </a:lnTo>
                  <a:lnTo>
                    <a:pt x="234170" y="729594"/>
                  </a:lnTo>
                  <a:lnTo>
                    <a:pt x="281503" y="748529"/>
                  </a:lnTo>
                  <a:lnTo>
                    <a:pt x="312254" y="759421"/>
                  </a:lnTo>
                  <a:lnTo>
                    <a:pt x="333705" y="760103"/>
                  </a:lnTo>
                  <a:lnTo>
                    <a:pt x="375599" y="756755"/>
                  </a:lnTo>
                  <a:lnTo>
                    <a:pt x="431283" y="751102"/>
                  </a:lnTo>
                  <a:lnTo>
                    <a:pt x="494103" y="744870"/>
                  </a:lnTo>
                  <a:lnTo>
                    <a:pt x="557405" y="739785"/>
                  </a:lnTo>
                  <a:lnTo>
                    <a:pt x="614535" y="737572"/>
                  </a:lnTo>
                  <a:lnTo>
                    <a:pt x="658840" y="739957"/>
                  </a:lnTo>
                  <a:lnTo>
                    <a:pt x="683666" y="748665"/>
                  </a:lnTo>
                  <a:lnTo>
                    <a:pt x="700110" y="761349"/>
                  </a:lnTo>
                  <a:lnTo>
                    <a:pt x="730471" y="781742"/>
                  </a:lnTo>
                  <a:lnTo>
                    <a:pt x="772030" y="808227"/>
                  </a:lnTo>
                  <a:lnTo>
                    <a:pt x="822067" y="839190"/>
                  </a:lnTo>
                  <a:lnTo>
                    <a:pt x="877861" y="873016"/>
                  </a:lnTo>
                  <a:lnTo>
                    <a:pt x="936694" y="908092"/>
                  </a:lnTo>
                  <a:lnTo>
                    <a:pt x="995846" y="942803"/>
                  </a:lnTo>
                  <a:lnTo>
                    <a:pt x="1052596" y="975534"/>
                  </a:lnTo>
                  <a:lnTo>
                    <a:pt x="1104226" y="1004670"/>
                  </a:lnTo>
                  <a:lnTo>
                    <a:pt x="1148014" y="1028597"/>
                  </a:lnTo>
                  <a:lnTo>
                    <a:pt x="1201191" y="1054366"/>
                  </a:lnTo>
                  <a:lnTo>
                    <a:pt x="1300328" y="1070211"/>
                  </a:lnTo>
                  <a:lnTo>
                    <a:pt x="1470051" y="1089826"/>
                  </a:lnTo>
                  <a:lnTo>
                    <a:pt x="1630471" y="1106510"/>
                  </a:lnTo>
                  <a:lnTo>
                    <a:pt x="1701698" y="1113561"/>
                  </a:lnTo>
                  <a:lnTo>
                    <a:pt x="2089137" y="1086840"/>
                  </a:lnTo>
                  <a:lnTo>
                    <a:pt x="2142596" y="1071970"/>
                  </a:lnTo>
                  <a:lnTo>
                    <a:pt x="2169642" y="1013828"/>
                  </a:lnTo>
                  <a:lnTo>
                    <a:pt x="2185367" y="952209"/>
                  </a:lnTo>
                  <a:lnTo>
                    <a:pt x="2195823" y="903708"/>
                  </a:lnTo>
                  <a:lnTo>
                    <a:pt x="2207380" y="846978"/>
                  </a:lnTo>
                  <a:lnTo>
                    <a:pt x="2219566" y="784690"/>
                  </a:lnTo>
                  <a:lnTo>
                    <a:pt x="2231909" y="719518"/>
                  </a:lnTo>
                  <a:lnTo>
                    <a:pt x="2243937" y="654136"/>
                  </a:lnTo>
                  <a:lnTo>
                    <a:pt x="2255179" y="591216"/>
                  </a:lnTo>
                  <a:lnTo>
                    <a:pt x="2265163" y="533432"/>
                  </a:lnTo>
                  <a:lnTo>
                    <a:pt x="2273417" y="483457"/>
                  </a:lnTo>
                  <a:lnTo>
                    <a:pt x="2279470" y="443964"/>
                  </a:lnTo>
                  <a:lnTo>
                    <a:pt x="2289379" y="320531"/>
                  </a:lnTo>
                  <a:lnTo>
                    <a:pt x="2296377" y="180509"/>
                  </a:lnTo>
                  <a:lnTo>
                    <a:pt x="2301958" y="54640"/>
                  </a:lnTo>
                  <a:lnTo>
                    <a:pt x="2304237" y="0"/>
                  </a:lnTo>
                </a:path>
              </a:pathLst>
            </a:custGeom>
            <a:ln w="396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235062" y="8864803"/>
              <a:ext cx="335915" cy="114300"/>
            </a:xfrm>
            <a:custGeom>
              <a:avLst/>
              <a:gdLst/>
              <a:ahLst/>
              <a:cxnLst/>
              <a:rect l="l" t="t" r="r" b="b"/>
              <a:pathLst>
                <a:path w="335915" h="114300">
                  <a:moveTo>
                    <a:pt x="335622" y="0"/>
                  </a:moveTo>
                  <a:lnTo>
                    <a:pt x="0" y="0"/>
                  </a:lnTo>
                  <a:lnTo>
                    <a:pt x="0" y="113690"/>
                  </a:lnTo>
                  <a:lnTo>
                    <a:pt x="335622" y="113690"/>
                  </a:lnTo>
                  <a:lnTo>
                    <a:pt x="335622" y="0"/>
                  </a:lnTo>
                  <a:close/>
                </a:path>
              </a:pathLst>
            </a:custGeom>
            <a:solidFill>
              <a:srgbClr val="0D3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761749" y="8349956"/>
            <a:ext cx="153035" cy="15517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7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22576" y="6308835"/>
            <a:ext cx="7104109" cy="3262751"/>
          </a:xfrm>
          <a:custGeom>
            <a:avLst/>
            <a:gdLst/>
            <a:ahLst/>
            <a:cxnLst/>
            <a:rect l="l" t="t" r="r" b="b"/>
            <a:pathLst>
              <a:path w="3362959" h="3418840">
                <a:moveTo>
                  <a:pt x="2717812" y="0"/>
                </a:moveTo>
                <a:lnTo>
                  <a:pt x="2011687" y="426"/>
                </a:lnTo>
                <a:lnTo>
                  <a:pt x="0" y="2730"/>
                </a:lnTo>
                <a:lnTo>
                  <a:pt x="0" y="3060268"/>
                </a:lnTo>
                <a:lnTo>
                  <a:pt x="16196" y="3270887"/>
                </a:lnTo>
                <a:lnTo>
                  <a:pt x="61755" y="3378430"/>
                </a:lnTo>
                <a:lnTo>
                  <a:pt x="172819" y="3416500"/>
                </a:lnTo>
                <a:lnTo>
                  <a:pt x="385533" y="3418700"/>
                </a:lnTo>
                <a:lnTo>
                  <a:pt x="3350056" y="3412667"/>
                </a:lnTo>
                <a:lnTo>
                  <a:pt x="3356432" y="452437"/>
                </a:lnTo>
                <a:lnTo>
                  <a:pt x="3362512" y="190872"/>
                </a:lnTo>
                <a:lnTo>
                  <a:pt x="3298016" y="56554"/>
                </a:lnTo>
                <a:lnTo>
                  <a:pt x="3103073" y="7069"/>
                </a:lnTo>
                <a:lnTo>
                  <a:pt x="27178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 txBox="1"/>
          <p:nvPr/>
        </p:nvSpPr>
        <p:spPr>
          <a:xfrm>
            <a:off x="244800" y="6626451"/>
            <a:ext cx="6684315" cy="25904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sz="1400" spc="-35" dirty="0">
                <a:solidFill>
                  <a:srgbClr val="300573"/>
                </a:solidFill>
                <a:latin typeface="Arial Black"/>
                <a:cs typeface="Arial Black"/>
              </a:rPr>
              <a:t>500k</a:t>
            </a:r>
            <a:r>
              <a:rPr sz="1400" spc="-75" dirty="0">
                <a:solidFill>
                  <a:srgbClr val="300573"/>
                </a:solidFill>
                <a:latin typeface="Arial Black"/>
                <a:cs typeface="Arial Black"/>
              </a:rPr>
              <a:t> </a:t>
            </a:r>
            <a:r>
              <a:rPr sz="1400" spc="-65" dirty="0">
                <a:solidFill>
                  <a:srgbClr val="300573"/>
                </a:solidFill>
                <a:latin typeface="Arial Black"/>
                <a:cs typeface="Arial Black"/>
              </a:rPr>
              <a:t>Sq</a:t>
            </a:r>
            <a:r>
              <a:rPr sz="1400" spc="-75" dirty="0">
                <a:solidFill>
                  <a:srgbClr val="300573"/>
                </a:solidFill>
                <a:latin typeface="Arial Black"/>
                <a:cs typeface="Arial Black"/>
              </a:rPr>
              <a:t> </a:t>
            </a:r>
            <a:r>
              <a:rPr sz="1400" spc="-30" dirty="0">
                <a:solidFill>
                  <a:srgbClr val="300573"/>
                </a:solidFill>
                <a:latin typeface="Arial Black"/>
                <a:cs typeface="Arial Black"/>
              </a:rPr>
              <a:t>Ft</a:t>
            </a:r>
            <a:r>
              <a:rPr sz="1400" spc="-75" dirty="0">
                <a:solidFill>
                  <a:srgbClr val="300573"/>
                </a:solidFill>
                <a:latin typeface="Arial Black"/>
                <a:cs typeface="Arial Black"/>
              </a:rPr>
              <a:t> </a:t>
            </a:r>
            <a:r>
              <a:rPr sz="1400" spc="-60" dirty="0">
                <a:solidFill>
                  <a:srgbClr val="300573"/>
                </a:solidFill>
                <a:latin typeface="Arial Black"/>
                <a:cs typeface="Arial Black"/>
              </a:rPr>
              <a:t>cGMP</a:t>
            </a:r>
            <a:r>
              <a:rPr sz="1400" spc="-75" dirty="0">
                <a:solidFill>
                  <a:srgbClr val="300573"/>
                </a:solidFill>
                <a:latin typeface="Arial Black"/>
                <a:cs typeface="Arial Black"/>
              </a:rPr>
              <a:t> </a:t>
            </a:r>
            <a:r>
              <a:rPr sz="1400" spc="-55" dirty="0">
                <a:solidFill>
                  <a:srgbClr val="300573"/>
                </a:solidFill>
                <a:latin typeface="Arial Black"/>
                <a:cs typeface="Arial Black"/>
              </a:rPr>
              <a:t>Facility </a:t>
            </a:r>
            <a:r>
              <a:rPr sz="1400" spc="-20" dirty="0">
                <a:solidFill>
                  <a:srgbClr val="300573"/>
                </a:solidFill>
                <a:latin typeface="Arial Black"/>
                <a:cs typeface="Arial Black"/>
              </a:rPr>
              <a:t>Under</a:t>
            </a:r>
            <a:r>
              <a:rPr sz="1400" spc="-85" dirty="0">
                <a:solidFill>
                  <a:srgbClr val="300573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300573"/>
                </a:solidFill>
                <a:latin typeface="Arial Black"/>
                <a:cs typeface="Arial Black"/>
              </a:rPr>
              <a:t>Construction </a:t>
            </a:r>
            <a:r>
              <a:rPr sz="1400" spc="-25" dirty="0">
                <a:solidFill>
                  <a:srgbClr val="300573"/>
                </a:solidFill>
                <a:latin typeface="Arial Black"/>
                <a:cs typeface="Arial Black"/>
              </a:rPr>
              <a:t>Delivering</a:t>
            </a:r>
            <a:r>
              <a:rPr sz="1400" spc="-65" dirty="0">
                <a:solidFill>
                  <a:srgbClr val="300573"/>
                </a:solidFill>
                <a:latin typeface="Arial Black"/>
                <a:cs typeface="Arial Black"/>
              </a:rPr>
              <a:t> </a:t>
            </a:r>
            <a:r>
              <a:rPr sz="1400" spc="-235" dirty="0">
                <a:solidFill>
                  <a:srgbClr val="300573"/>
                </a:solidFill>
                <a:latin typeface="Arial Black"/>
                <a:cs typeface="Arial Black"/>
              </a:rPr>
              <a:t>Q1</a:t>
            </a:r>
            <a:r>
              <a:rPr sz="1400" spc="-65" dirty="0">
                <a:solidFill>
                  <a:srgbClr val="300573"/>
                </a:solidFill>
                <a:latin typeface="Arial Black"/>
                <a:cs typeface="Arial Black"/>
              </a:rPr>
              <a:t> </a:t>
            </a:r>
            <a:r>
              <a:rPr sz="1400" spc="-20" dirty="0">
                <a:solidFill>
                  <a:srgbClr val="300573"/>
                </a:solidFill>
                <a:latin typeface="Arial Black"/>
                <a:cs typeface="Arial Black"/>
              </a:rPr>
              <a:t>2024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58796" y="7388451"/>
            <a:ext cx="6684315" cy="127650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241300" marR="5080" indent="-229235">
              <a:lnSpc>
                <a:spcPct val="102600"/>
              </a:lnSpc>
              <a:spcBef>
                <a:spcPts val="60"/>
              </a:spcBef>
              <a:buChar char="•"/>
              <a:tabLst>
                <a:tab pos="241300" algn="l"/>
              </a:tabLst>
            </a:pP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Controlled</a:t>
            </a:r>
            <a:r>
              <a:rPr sz="1300" spc="7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80" dirty="0">
                <a:solidFill>
                  <a:srgbClr val="300573"/>
                </a:solidFill>
                <a:latin typeface="Lucida Sans"/>
                <a:cs typeface="Lucida Sans"/>
              </a:rPr>
              <a:t>Room</a:t>
            </a:r>
            <a:r>
              <a:rPr sz="1300" spc="7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10" dirty="0">
                <a:solidFill>
                  <a:srgbClr val="300573"/>
                </a:solidFill>
                <a:latin typeface="Lucida Sans"/>
                <a:cs typeface="Lucida Sans"/>
              </a:rPr>
              <a:t>Temperature/ 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CRT </a:t>
            </a:r>
            <a:r>
              <a:rPr sz="1300" spc="-75" dirty="0">
                <a:solidFill>
                  <a:srgbClr val="300573"/>
                </a:solidFill>
                <a:latin typeface="Lucida Sans"/>
                <a:cs typeface="Lucida Sans"/>
              </a:rPr>
              <a:t>(12,000+/-</a:t>
            </a:r>
            <a:r>
              <a:rPr sz="1300" spc="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10" dirty="0">
                <a:solidFill>
                  <a:srgbClr val="300573"/>
                </a:solidFill>
                <a:latin typeface="Lucida Sans"/>
                <a:cs typeface="Lucida Sans"/>
              </a:rPr>
              <a:t>pallets)</a:t>
            </a:r>
            <a:endParaRPr sz="1300" dirty="0">
              <a:latin typeface="Lucida Sans"/>
              <a:cs typeface="Lucida Sans"/>
            </a:endParaRPr>
          </a:p>
          <a:p>
            <a:pPr marL="241300" indent="-228600">
              <a:lnSpc>
                <a:spcPct val="100000"/>
              </a:lnSpc>
              <a:spcBef>
                <a:spcPts val="489"/>
              </a:spcBef>
              <a:buChar char="•"/>
              <a:tabLst>
                <a:tab pos="241300" algn="l"/>
              </a:tabLst>
            </a:pPr>
            <a:r>
              <a:rPr sz="1300" spc="50" dirty="0">
                <a:solidFill>
                  <a:srgbClr val="300573"/>
                </a:solidFill>
                <a:latin typeface="Lucida Sans"/>
                <a:cs typeface="Lucida Sans"/>
              </a:rPr>
              <a:t>2°</a:t>
            </a:r>
            <a:r>
              <a:rPr sz="1300" spc="-4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to</a:t>
            </a:r>
            <a:r>
              <a:rPr sz="1300" spc="-3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75" dirty="0">
                <a:solidFill>
                  <a:srgbClr val="300573"/>
                </a:solidFill>
                <a:latin typeface="Lucida Sans"/>
                <a:cs typeface="Lucida Sans"/>
              </a:rPr>
              <a:t>8°C</a:t>
            </a:r>
            <a:r>
              <a:rPr sz="1300" spc="-4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25" dirty="0">
                <a:solidFill>
                  <a:srgbClr val="300573"/>
                </a:solidFill>
                <a:latin typeface="Lucida Sans"/>
                <a:cs typeface="Lucida Sans"/>
              </a:rPr>
              <a:t>(44,000+/-</a:t>
            </a:r>
            <a:r>
              <a:rPr sz="1300" spc="-3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10" dirty="0">
                <a:solidFill>
                  <a:srgbClr val="300573"/>
                </a:solidFill>
                <a:latin typeface="Lucida Sans"/>
                <a:cs typeface="Lucida Sans"/>
              </a:rPr>
              <a:t>pallets)</a:t>
            </a:r>
            <a:endParaRPr sz="1300" dirty="0">
              <a:latin typeface="Lucida Sans"/>
              <a:cs typeface="Lucida Sans"/>
            </a:endParaRPr>
          </a:p>
          <a:p>
            <a:pPr marL="241300" indent="-228600">
              <a:lnSpc>
                <a:spcPct val="100000"/>
              </a:lnSpc>
              <a:spcBef>
                <a:spcPts val="489"/>
              </a:spcBef>
              <a:buChar char="•"/>
              <a:tabLst>
                <a:tab pos="241300" algn="l"/>
              </a:tabLst>
            </a:pPr>
            <a:r>
              <a:rPr sz="1300" spc="50" dirty="0">
                <a:solidFill>
                  <a:srgbClr val="300573"/>
                </a:solidFill>
                <a:latin typeface="Lucida Sans"/>
                <a:cs typeface="Lucida Sans"/>
              </a:rPr>
              <a:t>-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20°</a:t>
            </a:r>
            <a:r>
              <a:rPr sz="1300" spc="4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to</a:t>
            </a:r>
            <a:r>
              <a:rPr sz="1300" spc="4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-30°C</a:t>
            </a:r>
            <a:r>
              <a:rPr sz="1300" spc="4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30" dirty="0">
                <a:solidFill>
                  <a:srgbClr val="300573"/>
                </a:solidFill>
                <a:latin typeface="Lucida Sans"/>
                <a:cs typeface="Lucida Sans"/>
              </a:rPr>
              <a:t>(4,000+/-</a:t>
            </a:r>
            <a:r>
              <a:rPr sz="1300" spc="4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10" dirty="0">
                <a:solidFill>
                  <a:srgbClr val="300573"/>
                </a:solidFill>
                <a:latin typeface="Lucida Sans"/>
                <a:cs typeface="Lucida Sans"/>
              </a:rPr>
              <a:t>pallets)</a:t>
            </a:r>
            <a:endParaRPr sz="1300" dirty="0">
              <a:latin typeface="Lucida Sans"/>
              <a:cs typeface="Lucida Sans"/>
            </a:endParaRPr>
          </a:p>
          <a:p>
            <a:pPr marL="241300" marR="579120" indent="-229235">
              <a:lnSpc>
                <a:spcPct val="102600"/>
              </a:lnSpc>
              <a:spcBef>
                <a:spcPts val="450"/>
              </a:spcBef>
              <a:buChar char="•"/>
              <a:tabLst>
                <a:tab pos="241300" algn="l"/>
              </a:tabLst>
            </a:pPr>
            <a:r>
              <a:rPr sz="1300" spc="55" dirty="0">
                <a:solidFill>
                  <a:srgbClr val="300573"/>
                </a:solidFill>
                <a:latin typeface="Lucida Sans"/>
                <a:cs typeface="Lucida Sans"/>
              </a:rPr>
              <a:t>-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70°C</a:t>
            </a:r>
            <a:r>
              <a:rPr sz="1300" spc="22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Ultra-Cold</a:t>
            </a:r>
            <a:r>
              <a:rPr sz="1300" spc="229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65" dirty="0">
                <a:solidFill>
                  <a:srgbClr val="300573"/>
                </a:solidFill>
                <a:latin typeface="Lucida Sans"/>
                <a:cs typeface="Lucida Sans"/>
              </a:rPr>
              <a:t>Walk-</a:t>
            </a:r>
            <a:r>
              <a:rPr sz="1300" spc="-25" dirty="0">
                <a:solidFill>
                  <a:srgbClr val="300573"/>
                </a:solidFill>
                <a:latin typeface="Lucida Sans"/>
                <a:cs typeface="Lucida Sans"/>
              </a:rPr>
              <a:t>in </a:t>
            </a:r>
            <a:r>
              <a:rPr sz="1300" spc="50" dirty="0">
                <a:solidFill>
                  <a:srgbClr val="300573"/>
                </a:solidFill>
                <a:latin typeface="Lucida Sans"/>
                <a:cs typeface="Lucida Sans"/>
              </a:rPr>
              <a:t>Chambers</a:t>
            </a:r>
            <a:r>
              <a:rPr sz="1300" spc="-4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60" dirty="0">
                <a:solidFill>
                  <a:srgbClr val="300573"/>
                </a:solidFill>
                <a:latin typeface="Lucida Sans"/>
                <a:cs typeface="Lucida Sans"/>
              </a:rPr>
              <a:t>(21,000</a:t>
            </a:r>
            <a:r>
              <a:rPr sz="1300" spc="-4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20" dirty="0">
                <a:solidFill>
                  <a:srgbClr val="300573"/>
                </a:solidFill>
                <a:latin typeface="Lucida Sans"/>
                <a:cs typeface="Lucida Sans"/>
              </a:rPr>
              <a:t>ft3)</a:t>
            </a:r>
            <a:endParaRPr sz="1300" dirty="0">
              <a:latin typeface="Lucida Sans"/>
              <a:cs typeface="Lucida Sans"/>
            </a:endParaRPr>
          </a:p>
          <a:p>
            <a:pPr marL="241300" indent="-228600">
              <a:lnSpc>
                <a:spcPct val="100000"/>
              </a:lnSpc>
              <a:spcBef>
                <a:spcPts val="489"/>
              </a:spcBef>
              <a:buChar char="•"/>
              <a:tabLst>
                <a:tab pos="241300" algn="l"/>
              </a:tabLst>
            </a:pP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-</a:t>
            </a:r>
            <a:r>
              <a:rPr sz="1300" spc="60" dirty="0">
                <a:solidFill>
                  <a:srgbClr val="300573"/>
                </a:solidFill>
                <a:latin typeface="Lucida Sans"/>
                <a:cs typeface="Lucida Sans"/>
              </a:rPr>
              <a:t>86°C</a:t>
            </a:r>
            <a:r>
              <a:rPr sz="1300" spc="13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dirty="0">
                <a:solidFill>
                  <a:srgbClr val="300573"/>
                </a:solidFill>
                <a:latin typeface="Lucida Sans"/>
                <a:cs typeface="Lucida Sans"/>
              </a:rPr>
              <a:t>Ultra-Cold</a:t>
            </a:r>
            <a:r>
              <a:rPr sz="1300" spc="13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300" spc="-10" dirty="0">
                <a:solidFill>
                  <a:srgbClr val="300573"/>
                </a:solidFill>
                <a:latin typeface="Lucida Sans"/>
                <a:cs typeface="Lucida Sans"/>
              </a:rPr>
              <a:t>Capabilities</a:t>
            </a:r>
            <a:endParaRPr sz="1300" dirty="0">
              <a:latin typeface="Lucida Sans"/>
              <a:cs typeface="Lucida San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44802" y="5155716"/>
            <a:ext cx="7147111" cy="1020792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 indent="901700">
              <a:lnSpc>
                <a:spcPts val="3300"/>
              </a:lnSpc>
              <a:spcBef>
                <a:spcPts val="660"/>
              </a:spcBef>
            </a:pPr>
            <a:r>
              <a:rPr lang="en-US" sz="3200" dirty="0">
                <a:solidFill>
                  <a:srgbClr val="FFFFFF"/>
                </a:solidFill>
                <a:latin typeface="Verdana"/>
                <a:cs typeface="Verdana"/>
              </a:rPr>
              <a:t>           </a:t>
            </a:r>
            <a:r>
              <a:rPr lang="en-US" sz="2800" dirty="0">
                <a:solidFill>
                  <a:srgbClr val="FFFFFF"/>
                </a:solidFill>
                <a:latin typeface="Verdana"/>
                <a:cs typeface="Verdana"/>
              </a:rPr>
              <a:t>GPP 3PL</a:t>
            </a:r>
            <a:r>
              <a:rPr sz="2800" spc="-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14" dirty="0">
                <a:solidFill>
                  <a:srgbClr val="FFFFFF"/>
                </a:solidFill>
                <a:latin typeface="Verdana"/>
                <a:cs typeface="Verdana"/>
              </a:rPr>
              <a:t>DEPOT</a:t>
            </a:r>
            <a:r>
              <a:rPr sz="2800" spc="-2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endParaRPr lang="en-US" sz="2800" spc="-29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700" marR="5080" indent="1530350">
              <a:lnSpc>
                <a:spcPts val="3300"/>
              </a:lnSpc>
              <a:spcBef>
                <a:spcPts val="660"/>
              </a:spcBef>
            </a:pPr>
            <a:r>
              <a:rPr lang="en-US" sz="2800" spc="-969" dirty="0">
                <a:solidFill>
                  <a:srgbClr val="FFFFFF"/>
                </a:solidFill>
                <a:latin typeface="Verdana"/>
                <a:cs typeface="Verdana"/>
              </a:rPr>
              <a:t>                                     </a:t>
            </a:r>
            <a:r>
              <a:rPr sz="2800" spc="-969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lang="en-US" sz="2800" spc="-969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2800" spc="-105" dirty="0">
                <a:solidFill>
                  <a:srgbClr val="FFFFFF"/>
                </a:solidFill>
                <a:latin typeface="Verdana"/>
                <a:cs typeface="Verdana"/>
              </a:rPr>
              <a:t> FACILITY</a:t>
            </a:r>
            <a:r>
              <a:rPr sz="28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60" dirty="0">
                <a:solidFill>
                  <a:srgbClr val="FFFFFF"/>
                </a:solidFill>
                <a:latin typeface="Verdana"/>
                <a:cs typeface="Verdana"/>
              </a:rPr>
              <a:t>HIGHLIGHTS</a:t>
            </a:r>
            <a:endParaRPr sz="2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400" cy="10058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457199"/>
              <a:ext cx="3969385" cy="281940"/>
            </a:xfrm>
            <a:custGeom>
              <a:avLst/>
              <a:gdLst/>
              <a:ahLst/>
              <a:cxnLst/>
              <a:rect l="l" t="t" r="r" b="b"/>
              <a:pathLst>
                <a:path w="3969385" h="281940">
                  <a:moveTo>
                    <a:pt x="11645" y="0"/>
                  </a:moveTo>
                  <a:lnTo>
                    <a:pt x="0" y="0"/>
                  </a:lnTo>
                  <a:lnTo>
                    <a:pt x="0" y="281444"/>
                  </a:lnTo>
                  <a:lnTo>
                    <a:pt x="11645" y="281444"/>
                  </a:lnTo>
                  <a:lnTo>
                    <a:pt x="11645" y="0"/>
                  </a:lnTo>
                  <a:close/>
                </a:path>
                <a:path w="3969385" h="281940">
                  <a:moveTo>
                    <a:pt x="140728" y="0"/>
                  </a:moveTo>
                  <a:lnTo>
                    <a:pt x="132956" y="0"/>
                  </a:lnTo>
                  <a:lnTo>
                    <a:pt x="132956" y="140728"/>
                  </a:lnTo>
                  <a:lnTo>
                    <a:pt x="140728" y="140728"/>
                  </a:lnTo>
                  <a:lnTo>
                    <a:pt x="140728" y="0"/>
                  </a:lnTo>
                  <a:close/>
                </a:path>
                <a:path w="3969385" h="281940">
                  <a:moveTo>
                    <a:pt x="276085" y="0"/>
                  </a:moveTo>
                  <a:lnTo>
                    <a:pt x="264464" y="0"/>
                  </a:lnTo>
                  <a:lnTo>
                    <a:pt x="264464" y="281444"/>
                  </a:lnTo>
                  <a:lnTo>
                    <a:pt x="276085" y="281444"/>
                  </a:lnTo>
                  <a:lnTo>
                    <a:pt x="276085" y="0"/>
                  </a:lnTo>
                  <a:close/>
                </a:path>
                <a:path w="3969385" h="281940">
                  <a:moveTo>
                    <a:pt x="398386" y="0"/>
                  </a:moveTo>
                  <a:lnTo>
                    <a:pt x="390626" y="0"/>
                  </a:lnTo>
                  <a:lnTo>
                    <a:pt x="390626" y="140728"/>
                  </a:lnTo>
                  <a:lnTo>
                    <a:pt x="398386" y="140728"/>
                  </a:lnTo>
                  <a:lnTo>
                    <a:pt x="398386" y="0"/>
                  </a:lnTo>
                  <a:close/>
                </a:path>
                <a:path w="3969385" h="281940">
                  <a:moveTo>
                    <a:pt x="533781" y="0"/>
                  </a:moveTo>
                  <a:lnTo>
                    <a:pt x="522135" y="0"/>
                  </a:lnTo>
                  <a:lnTo>
                    <a:pt x="522135" y="281444"/>
                  </a:lnTo>
                  <a:lnTo>
                    <a:pt x="533781" y="281444"/>
                  </a:lnTo>
                  <a:lnTo>
                    <a:pt x="533781" y="0"/>
                  </a:lnTo>
                  <a:close/>
                </a:path>
                <a:path w="3969385" h="281940">
                  <a:moveTo>
                    <a:pt x="662851" y="0"/>
                  </a:moveTo>
                  <a:lnTo>
                    <a:pt x="655091" y="0"/>
                  </a:lnTo>
                  <a:lnTo>
                    <a:pt x="655091" y="140728"/>
                  </a:lnTo>
                  <a:lnTo>
                    <a:pt x="662851" y="140728"/>
                  </a:lnTo>
                  <a:lnTo>
                    <a:pt x="662851" y="0"/>
                  </a:lnTo>
                  <a:close/>
                </a:path>
                <a:path w="3969385" h="281940">
                  <a:moveTo>
                    <a:pt x="797750" y="0"/>
                  </a:moveTo>
                  <a:lnTo>
                    <a:pt x="786104" y="0"/>
                  </a:lnTo>
                  <a:lnTo>
                    <a:pt x="786104" y="281444"/>
                  </a:lnTo>
                  <a:lnTo>
                    <a:pt x="797750" y="281444"/>
                  </a:lnTo>
                  <a:lnTo>
                    <a:pt x="797750" y="0"/>
                  </a:lnTo>
                  <a:close/>
                </a:path>
                <a:path w="3969385" h="281940">
                  <a:moveTo>
                    <a:pt x="926820" y="0"/>
                  </a:moveTo>
                  <a:lnTo>
                    <a:pt x="919060" y="0"/>
                  </a:lnTo>
                  <a:lnTo>
                    <a:pt x="919060" y="140728"/>
                  </a:lnTo>
                  <a:lnTo>
                    <a:pt x="926820" y="140728"/>
                  </a:lnTo>
                  <a:lnTo>
                    <a:pt x="926820" y="0"/>
                  </a:lnTo>
                  <a:close/>
                </a:path>
                <a:path w="3969385" h="281940">
                  <a:moveTo>
                    <a:pt x="1062215" y="0"/>
                  </a:moveTo>
                  <a:lnTo>
                    <a:pt x="1050569" y="0"/>
                  </a:lnTo>
                  <a:lnTo>
                    <a:pt x="1050569" y="281444"/>
                  </a:lnTo>
                  <a:lnTo>
                    <a:pt x="1062215" y="281444"/>
                  </a:lnTo>
                  <a:lnTo>
                    <a:pt x="1062215" y="0"/>
                  </a:lnTo>
                  <a:close/>
                </a:path>
                <a:path w="3969385" h="281940">
                  <a:moveTo>
                    <a:pt x="1191272" y="0"/>
                  </a:moveTo>
                  <a:lnTo>
                    <a:pt x="1183525" y="0"/>
                  </a:lnTo>
                  <a:lnTo>
                    <a:pt x="1183525" y="140728"/>
                  </a:lnTo>
                  <a:lnTo>
                    <a:pt x="1191272" y="140728"/>
                  </a:lnTo>
                  <a:lnTo>
                    <a:pt x="1191272" y="0"/>
                  </a:lnTo>
                  <a:close/>
                </a:path>
                <a:path w="3969385" h="281940">
                  <a:moveTo>
                    <a:pt x="1326680" y="0"/>
                  </a:moveTo>
                  <a:lnTo>
                    <a:pt x="1315034" y="0"/>
                  </a:lnTo>
                  <a:lnTo>
                    <a:pt x="1315034" y="281444"/>
                  </a:lnTo>
                  <a:lnTo>
                    <a:pt x="1326680" y="281444"/>
                  </a:lnTo>
                  <a:lnTo>
                    <a:pt x="1326680" y="0"/>
                  </a:lnTo>
                  <a:close/>
                </a:path>
                <a:path w="3969385" h="281940">
                  <a:moveTo>
                    <a:pt x="1455737" y="0"/>
                  </a:moveTo>
                  <a:lnTo>
                    <a:pt x="1447990" y="0"/>
                  </a:lnTo>
                  <a:lnTo>
                    <a:pt x="1447990" y="140728"/>
                  </a:lnTo>
                  <a:lnTo>
                    <a:pt x="1455737" y="140728"/>
                  </a:lnTo>
                  <a:lnTo>
                    <a:pt x="1455737" y="0"/>
                  </a:lnTo>
                  <a:close/>
                </a:path>
                <a:path w="3969385" h="281940">
                  <a:moveTo>
                    <a:pt x="1590649" y="0"/>
                  </a:moveTo>
                  <a:lnTo>
                    <a:pt x="1579003" y="0"/>
                  </a:lnTo>
                  <a:lnTo>
                    <a:pt x="1579003" y="281444"/>
                  </a:lnTo>
                  <a:lnTo>
                    <a:pt x="1590649" y="281444"/>
                  </a:lnTo>
                  <a:lnTo>
                    <a:pt x="1590649" y="0"/>
                  </a:lnTo>
                  <a:close/>
                </a:path>
                <a:path w="3969385" h="281940">
                  <a:moveTo>
                    <a:pt x="1719719" y="0"/>
                  </a:moveTo>
                  <a:lnTo>
                    <a:pt x="1711960" y="0"/>
                  </a:lnTo>
                  <a:lnTo>
                    <a:pt x="1711960" y="140728"/>
                  </a:lnTo>
                  <a:lnTo>
                    <a:pt x="1719719" y="140728"/>
                  </a:lnTo>
                  <a:lnTo>
                    <a:pt x="1719719" y="0"/>
                  </a:lnTo>
                  <a:close/>
                </a:path>
                <a:path w="3969385" h="281940">
                  <a:moveTo>
                    <a:pt x="1855114" y="0"/>
                  </a:moveTo>
                  <a:lnTo>
                    <a:pt x="1843468" y="0"/>
                  </a:lnTo>
                  <a:lnTo>
                    <a:pt x="1843468" y="281444"/>
                  </a:lnTo>
                  <a:lnTo>
                    <a:pt x="1855114" y="281444"/>
                  </a:lnTo>
                  <a:lnTo>
                    <a:pt x="1855114" y="0"/>
                  </a:lnTo>
                  <a:close/>
                </a:path>
                <a:path w="3969385" h="281940">
                  <a:moveTo>
                    <a:pt x="1984171" y="0"/>
                  </a:moveTo>
                  <a:lnTo>
                    <a:pt x="1976424" y="0"/>
                  </a:lnTo>
                  <a:lnTo>
                    <a:pt x="1976424" y="140728"/>
                  </a:lnTo>
                  <a:lnTo>
                    <a:pt x="1984171" y="140728"/>
                  </a:lnTo>
                  <a:lnTo>
                    <a:pt x="1984171" y="0"/>
                  </a:lnTo>
                  <a:close/>
                </a:path>
                <a:path w="3969385" h="281940">
                  <a:moveTo>
                    <a:pt x="2119084" y="0"/>
                  </a:moveTo>
                  <a:lnTo>
                    <a:pt x="2107438" y="0"/>
                  </a:lnTo>
                  <a:lnTo>
                    <a:pt x="2107438" y="281444"/>
                  </a:lnTo>
                  <a:lnTo>
                    <a:pt x="2119084" y="281444"/>
                  </a:lnTo>
                  <a:lnTo>
                    <a:pt x="2119084" y="0"/>
                  </a:lnTo>
                  <a:close/>
                </a:path>
                <a:path w="3969385" h="281940">
                  <a:moveTo>
                    <a:pt x="2248166" y="0"/>
                  </a:moveTo>
                  <a:lnTo>
                    <a:pt x="2240407" y="0"/>
                  </a:lnTo>
                  <a:lnTo>
                    <a:pt x="2240407" y="140728"/>
                  </a:lnTo>
                  <a:lnTo>
                    <a:pt x="2248166" y="140728"/>
                  </a:lnTo>
                  <a:lnTo>
                    <a:pt x="2248166" y="0"/>
                  </a:lnTo>
                  <a:close/>
                </a:path>
                <a:path w="3969385" h="281940">
                  <a:moveTo>
                    <a:pt x="2383548" y="0"/>
                  </a:moveTo>
                  <a:lnTo>
                    <a:pt x="2371902" y="0"/>
                  </a:lnTo>
                  <a:lnTo>
                    <a:pt x="2371902" y="281444"/>
                  </a:lnTo>
                  <a:lnTo>
                    <a:pt x="2383548" y="281444"/>
                  </a:lnTo>
                  <a:lnTo>
                    <a:pt x="2383548" y="0"/>
                  </a:lnTo>
                  <a:close/>
                </a:path>
                <a:path w="3969385" h="281940">
                  <a:moveTo>
                    <a:pt x="2512618" y="0"/>
                  </a:moveTo>
                  <a:lnTo>
                    <a:pt x="2504859" y="0"/>
                  </a:lnTo>
                  <a:lnTo>
                    <a:pt x="2504859" y="140728"/>
                  </a:lnTo>
                  <a:lnTo>
                    <a:pt x="2512618" y="140728"/>
                  </a:lnTo>
                  <a:lnTo>
                    <a:pt x="2512618" y="0"/>
                  </a:lnTo>
                  <a:close/>
                </a:path>
                <a:path w="3969385" h="281940">
                  <a:moveTo>
                    <a:pt x="2648013" y="0"/>
                  </a:moveTo>
                  <a:lnTo>
                    <a:pt x="2636367" y="0"/>
                  </a:lnTo>
                  <a:lnTo>
                    <a:pt x="2636367" y="281444"/>
                  </a:lnTo>
                  <a:lnTo>
                    <a:pt x="2648013" y="281444"/>
                  </a:lnTo>
                  <a:lnTo>
                    <a:pt x="2648013" y="0"/>
                  </a:lnTo>
                  <a:close/>
                </a:path>
                <a:path w="3969385" h="281940">
                  <a:moveTo>
                    <a:pt x="2776601" y="0"/>
                  </a:moveTo>
                  <a:lnTo>
                    <a:pt x="2768841" y="0"/>
                  </a:lnTo>
                  <a:lnTo>
                    <a:pt x="2768841" y="140728"/>
                  </a:lnTo>
                  <a:lnTo>
                    <a:pt x="2776601" y="140728"/>
                  </a:lnTo>
                  <a:lnTo>
                    <a:pt x="2776601" y="0"/>
                  </a:lnTo>
                  <a:close/>
                </a:path>
                <a:path w="3969385" h="281940">
                  <a:moveTo>
                    <a:pt x="2911970" y="0"/>
                  </a:moveTo>
                  <a:lnTo>
                    <a:pt x="2900337" y="0"/>
                  </a:lnTo>
                  <a:lnTo>
                    <a:pt x="2900337" y="281444"/>
                  </a:lnTo>
                  <a:lnTo>
                    <a:pt x="2911970" y="281444"/>
                  </a:lnTo>
                  <a:lnTo>
                    <a:pt x="2911970" y="0"/>
                  </a:lnTo>
                  <a:close/>
                </a:path>
                <a:path w="3969385" h="281940">
                  <a:moveTo>
                    <a:pt x="3041065" y="0"/>
                  </a:moveTo>
                  <a:lnTo>
                    <a:pt x="3033306" y="0"/>
                  </a:lnTo>
                  <a:lnTo>
                    <a:pt x="3033306" y="140728"/>
                  </a:lnTo>
                  <a:lnTo>
                    <a:pt x="3041065" y="140728"/>
                  </a:lnTo>
                  <a:lnTo>
                    <a:pt x="3041065" y="0"/>
                  </a:lnTo>
                  <a:close/>
                </a:path>
                <a:path w="3969385" h="281940">
                  <a:moveTo>
                    <a:pt x="3176447" y="0"/>
                  </a:moveTo>
                  <a:lnTo>
                    <a:pt x="3164802" y="0"/>
                  </a:lnTo>
                  <a:lnTo>
                    <a:pt x="3164802" y="281444"/>
                  </a:lnTo>
                  <a:lnTo>
                    <a:pt x="3176447" y="281444"/>
                  </a:lnTo>
                  <a:lnTo>
                    <a:pt x="3176447" y="0"/>
                  </a:lnTo>
                  <a:close/>
                </a:path>
                <a:path w="3969385" h="281940">
                  <a:moveTo>
                    <a:pt x="3305518" y="0"/>
                  </a:moveTo>
                  <a:lnTo>
                    <a:pt x="3297758" y="0"/>
                  </a:lnTo>
                  <a:lnTo>
                    <a:pt x="3297758" y="140728"/>
                  </a:lnTo>
                  <a:lnTo>
                    <a:pt x="3305518" y="140728"/>
                  </a:lnTo>
                  <a:lnTo>
                    <a:pt x="3305518" y="0"/>
                  </a:lnTo>
                  <a:close/>
                </a:path>
                <a:path w="3969385" h="281940">
                  <a:moveTo>
                    <a:pt x="3440430" y="0"/>
                  </a:moveTo>
                  <a:lnTo>
                    <a:pt x="3428784" y="0"/>
                  </a:lnTo>
                  <a:lnTo>
                    <a:pt x="3428784" y="281444"/>
                  </a:lnTo>
                  <a:lnTo>
                    <a:pt x="3440430" y="281444"/>
                  </a:lnTo>
                  <a:lnTo>
                    <a:pt x="3440430" y="0"/>
                  </a:lnTo>
                  <a:close/>
                </a:path>
                <a:path w="3969385" h="281940">
                  <a:moveTo>
                    <a:pt x="3569512" y="0"/>
                  </a:moveTo>
                  <a:lnTo>
                    <a:pt x="3561740" y="0"/>
                  </a:lnTo>
                  <a:lnTo>
                    <a:pt x="3561740" y="140728"/>
                  </a:lnTo>
                  <a:lnTo>
                    <a:pt x="3569512" y="140728"/>
                  </a:lnTo>
                  <a:lnTo>
                    <a:pt x="3569512" y="0"/>
                  </a:lnTo>
                  <a:close/>
                </a:path>
                <a:path w="3969385" h="281940">
                  <a:moveTo>
                    <a:pt x="3704869" y="0"/>
                  </a:moveTo>
                  <a:lnTo>
                    <a:pt x="3693236" y="0"/>
                  </a:lnTo>
                  <a:lnTo>
                    <a:pt x="3693236" y="281444"/>
                  </a:lnTo>
                  <a:lnTo>
                    <a:pt x="3704869" y="281444"/>
                  </a:lnTo>
                  <a:lnTo>
                    <a:pt x="3704869" y="0"/>
                  </a:lnTo>
                  <a:close/>
                </a:path>
                <a:path w="3969385" h="281940">
                  <a:moveTo>
                    <a:pt x="3833965" y="0"/>
                  </a:moveTo>
                  <a:lnTo>
                    <a:pt x="3826205" y="0"/>
                  </a:lnTo>
                  <a:lnTo>
                    <a:pt x="3826205" y="140728"/>
                  </a:lnTo>
                  <a:lnTo>
                    <a:pt x="3833965" y="140728"/>
                  </a:lnTo>
                  <a:lnTo>
                    <a:pt x="3833965" y="0"/>
                  </a:lnTo>
                  <a:close/>
                </a:path>
                <a:path w="3969385" h="281940">
                  <a:moveTo>
                    <a:pt x="3968851" y="0"/>
                  </a:moveTo>
                  <a:lnTo>
                    <a:pt x="3957218" y="0"/>
                  </a:lnTo>
                  <a:lnTo>
                    <a:pt x="3957218" y="281444"/>
                  </a:lnTo>
                  <a:lnTo>
                    <a:pt x="3968851" y="281444"/>
                  </a:lnTo>
                  <a:lnTo>
                    <a:pt x="39688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5759" y="9588500"/>
              <a:ext cx="7406640" cy="12700"/>
            </a:xfrm>
            <a:custGeom>
              <a:avLst/>
              <a:gdLst/>
              <a:ahLst/>
              <a:cxnLst/>
              <a:rect l="l" t="t" r="r" b="b"/>
              <a:pathLst>
                <a:path w="7406640" h="12700">
                  <a:moveTo>
                    <a:pt x="0" y="12700"/>
                  </a:moveTo>
                  <a:lnTo>
                    <a:pt x="7406640" y="12700"/>
                  </a:lnTo>
                  <a:lnTo>
                    <a:pt x="7406640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1244116"/>
            <a:ext cx="6130925" cy="93218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660"/>
              </a:spcBef>
            </a:pPr>
            <a:r>
              <a:rPr spc="170" dirty="0"/>
              <a:t>ON</a:t>
            </a:r>
            <a:r>
              <a:rPr spc="-270" dirty="0"/>
              <a:t> </a:t>
            </a:r>
            <a:r>
              <a:rPr dirty="0"/>
              <a:t>THE</a:t>
            </a:r>
            <a:r>
              <a:rPr spc="-270" dirty="0"/>
              <a:t> </a:t>
            </a:r>
            <a:r>
              <a:rPr spc="85" dirty="0"/>
              <a:t>FRONT</a:t>
            </a:r>
            <a:r>
              <a:rPr spc="-270" dirty="0"/>
              <a:t> </a:t>
            </a:r>
            <a:r>
              <a:rPr dirty="0"/>
              <a:t>LINE</a:t>
            </a:r>
            <a:r>
              <a:rPr spc="-270" dirty="0"/>
              <a:t> </a:t>
            </a:r>
            <a:r>
              <a:rPr spc="125" dirty="0"/>
              <a:t>OF </a:t>
            </a:r>
            <a:r>
              <a:rPr spc="65" dirty="0"/>
              <a:t>SUPPLY</a:t>
            </a:r>
            <a:r>
              <a:rPr spc="-245" dirty="0"/>
              <a:t> </a:t>
            </a:r>
            <a:r>
              <a:rPr dirty="0"/>
              <a:t>CHAIN</a:t>
            </a:r>
            <a:r>
              <a:rPr spc="-245" dirty="0"/>
              <a:t> </a:t>
            </a:r>
            <a:r>
              <a:rPr spc="55" dirty="0"/>
              <a:t>TECHNOLOGY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860461" y="7883549"/>
            <a:ext cx="6508115" cy="1463675"/>
            <a:chOff x="860461" y="7883549"/>
            <a:chExt cx="6508115" cy="146367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3105" y="7964928"/>
              <a:ext cx="1735166" cy="13475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50394" y="8385568"/>
              <a:ext cx="901137" cy="66610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60461" y="8484157"/>
              <a:ext cx="1493520" cy="862965"/>
            </a:xfrm>
            <a:custGeom>
              <a:avLst/>
              <a:gdLst/>
              <a:ahLst/>
              <a:cxnLst/>
              <a:rect l="l" t="t" r="r" b="b"/>
              <a:pathLst>
                <a:path w="1493520" h="862965">
                  <a:moveTo>
                    <a:pt x="1288084" y="0"/>
                  </a:moveTo>
                  <a:lnTo>
                    <a:pt x="1282979" y="0"/>
                  </a:lnTo>
                  <a:lnTo>
                    <a:pt x="1277874" y="0"/>
                  </a:lnTo>
                  <a:lnTo>
                    <a:pt x="1272781" y="1117"/>
                  </a:lnTo>
                  <a:lnTo>
                    <a:pt x="0" y="738885"/>
                  </a:lnTo>
                  <a:lnTo>
                    <a:pt x="0" y="746213"/>
                  </a:lnTo>
                  <a:lnTo>
                    <a:pt x="200113" y="861745"/>
                  </a:lnTo>
                  <a:lnTo>
                    <a:pt x="205206" y="862863"/>
                  </a:lnTo>
                  <a:lnTo>
                    <a:pt x="215404" y="862863"/>
                  </a:lnTo>
                  <a:lnTo>
                    <a:pt x="220497" y="861745"/>
                  </a:lnTo>
                  <a:lnTo>
                    <a:pt x="1493291" y="123951"/>
                  </a:lnTo>
                  <a:lnTo>
                    <a:pt x="1493291" y="116649"/>
                  </a:lnTo>
                  <a:lnTo>
                    <a:pt x="1293177" y="1117"/>
                  </a:lnTo>
                  <a:lnTo>
                    <a:pt x="1288084" y="0"/>
                  </a:lnTo>
                  <a:close/>
                </a:path>
              </a:pathLst>
            </a:custGeom>
            <a:solidFill>
              <a:srgbClr val="1F3857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32796" y="8995715"/>
              <a:ext cx="40640" cy="71120"/>
            </a:xfrm>
            <a:custGeom>
              <a:avLst/>
              <a:gdLst/>
              <a:ahLst/>
              <a:cxnLst/>
              <a:rect l="l" t="t" r="r" b="b"/>
              <a:pathLst>
                <a:path w="40640" h="71120">
                  <a:moveTo>
                    <a:pt x="5168" y="0"/>
                  </a:moveTo>
                  <a:lnTo>
                    <a:pt x="0" y="1244"/>
                  </a:lnTo>
                  <a:lnTo>
                    <a:pt x="25908" y="65646"/>
                  </a:lnTo>
                  <a:lnTo>
                    <a:pt x="38785" y="70573"/>
                  </a:lnTo>
                  <a:lnTo>
                    <a:pt x="39839" y="29590"/>
                  </a:lnTo>
                  <a:lnTo>
                    <a:pt x="40208" y="21259"/>
                  </a:lnTo>
                  <a:lnTo>
                    <a:pt x="33642" y="16700"/>
                  </a:lnTo>
                  <a:lnTo>
                    <a:pt x="28975" y="13748"/>
                  </a:lnTo>
                  <a:lnTo>
                    <a:pt x="13450" y="4695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3479" y="8722689"/>
              <a:ext cx="167271" cy="1470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8980" y="8752627"/>
              <a:ext cx="113423" cy="11709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78285" y="8754569"/>
              <a:ext cx="276225" cy="186055"/>
            </a:xfrm>
            <a:custGeom>
              <a:avLst/>
              <a:gdLst/>
              <a:ahLst/>
              <a:cxnLst/>
              <a:rect l="l" t="t" r="r" b="b"/>
              <a:pathLst>
                <a:path w="276225" h="186054">
                  <a:moveTo>
                    <a:pt x="275666" y="0"/>
                  </a:moveTo>
                  <a:lnTo>
                    <a:pt x="0" y="160020"/>
                  </a:lnTo>
                  <a:lnTo>
                    <a:pt x="0" y="185445"/>
                  </a:lnTo>
                  <a:lnTo>
                    <a:pt x="275666" y="25450"/>
                  </a:lnTo>
                  <a:lnTo>
                    <a:pt x="275666" y="0"/>
                  </a:lnTo>
                  <a:close/>
                </a:path>
              </a:pathLst>
            </a:custGeom>
            <a:solidFill>
              <a:srgbClr val="1E4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4205" y="8765349"/>
              <a:ext cx="60921" cy="5207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7157" y="8774677"/>
              <a:ext cx="197625" cy="11505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236046" y="8785307"/>
              <a:ext cx="286385" cy="166370"/>
            </a:xfrm>
            <a:custGeom>
              <a:avLst/>
              <a:gdLst/>
              <a:ahLst/>
              <a:cxnLst/>
              <a:rect l="l" t="t" r="r" b="b"/>
              <a:pathLst>
                <a:path w="286384" h="166370">
                  <a:moveTo>
                    <a:pt x="275678" y="0"/>
                  </a:moveTo>
                  <a:lnTo>
                    <a:pt x="0" y="160007"/>
                  </a:lnTo>
                  <a:lnTo>
                    <a:pt x="10134" y="165862"/>
                  </a:lnTo>
                  <a:lnTo>
                    <a:pt x="285813" y="5854"/>
                  </a:lnTo>
                  <a:lnTo>
                    <a:pt x="275678" y="0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46181" y="8791160"/>
              <a:ext cx="276225" cy="200025"/>
            </a:xfrm>
            <a:custGeom>
              <a:avLst/>
              <a:gdLst/>
              <a:ahLst/>
              <a:cxnLst/>
              <a:rect l="l" t="t" r="r" b="b"/>
              <a:pathLst>
                <a:path w="276225" h="200025">
                  <a:moveTo>
                    <a:pt x="275678" y="0"/>
                  </a:moveTo>
                  <a:lnTo>
                    <a:pt x="0" y="160020"/>
                  </a:lnTo>
                  <a:lnTo>
                    <a:pt x="0" y="199910"/>
                  </a:lnTo>
                  <a:lnTo>
                    <a:pt x="275678" y="39916"/>
                  </a:lnTo>
                  <a:lnTo>
                    <a:pt x="275678" y="0"/>
                  </a:lnTo>
                  <a:close/>
                </a:path>
              </a:pathLst>
            </a:custGeom>
            <a:solidFill>
              <a:srgbClr val="1E4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68151" y="8748729"/>
              <a:ext cx="286385" cy="166370"/>
            </a:xfrm>
            <a:custGeom>
              <a:avLst/>
              <a:gdLst/>
              <a:ahLst/>
              <a:cxnLst/>
              <a:rect l="l" t="t" r="r" b="b"/>
              <a:pathLst>
                <a:path w="286384" h="166370">
                  <a:moveTo>
                    <a:pt x="275678" y="0"/>
                  </a:moveTo>
                  <a:lnTo>
                    <a:pt x="0" y="159994"/>
                  </a:lnTo>
                  <a:lnTo>
                    <a:pt x="10134" y="165849"/>
                  </a:lnTo>
                  <a:lnTo>
                    <a:pt x="285800" y="5842"/>
                  </a:lnTo>
                  <a:lnTo>
                    <a:pt x="275678" y="0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45649" y="8828687"/>
              <a:ext cx="45720" cy="49530"/>
            </a:xfrm>
            <a:custGeom>
              <a:avLst/>
              <a:gdLst/>
              <a:ahLst/>
              <a:cxnLst/>
              <a:rect l="l" t="t" r="r" b="b"/>
              <a:pathLst>
                <a:path w="45719" h="49529">
                  <a:moveTo>
                    <a:pt x="11690" y="0"/>
                  </a:moveTo>
                  <a:lnTo>
                    <a:pt x="6836" y="2160"/>
                  </a:lnTo>
                  <a:lnTo>
                    <a:pt x="0" y="7524"/>
                  </a:lnTo>
                  <a:lnTo>
                    <a:pt x="27000" y="41929"/>
                  </a:lnTo>
                  <a:lnTo>
                    <a:pt x="45300" y="49129"/>
                  </a:lnTo>
                  <a:lnTo>
                    <a:pt x="44234" y="34194"/>
                  </a:lnTo>
                  <a:lnTo>
                    <a:pt x="16877" y="706"/>
                  </a:lnTo>
                  <a:lnTo>
                    <a:pt x="11690" y="0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2335" y="8822852"/>
              <a:ext cx="119663" cy="13038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480259" y="8826502"/>
              <a:ext cx="113664" cy="117475"/>
            </a:xfrm>
            <a:custGeom>
              <a:avLst/>
              <a:gdLst/>
              <a:ahLst/>
              <a:cxnLst/>
              <a:rect l="l" t="t" r="r" b="b"/>
              <a:pathLst>
                <a:path w="113665" h="117475">
                  <a:moveTo>
                    <a:pt x="82778" y="0"/>
                  </a:moveTo>
                  <a:lnTo>
                    <a:pt x="75742" y="0"/>
                  </a:lnTo>
                  <a:lnTo>
                    <a:pt x="68389" y="2184"/>
                  </a:lnTo>
                  <a:lnTo>
                    <a:pt x="31478" y="26534"/>
                  </a:lnTo>
                  <a:lnTo>
                    <a:pt x="8412" y="60291"/>
                  </a:lnTo>
                  <a:lnTo>
                    <a:pt x="0" y="117119"/>
                  </a:lnTo>
                  <a:lnTo>
                    <a:pt x="5372" y="114782"/>
                  </a:lnTo>
                  <a:lnTo>
                    <a:pt x="10528" y="110871"/>
                  </a:lnTo>
                  <a:lnTo>
                    <a:pt x="11341" y="81495"/>
                  </a:lnTo>
                  <a:lnTo>
                    <a:pt x="16798" y="64182"/>
                  </a:lnTo>
                  <a:lnTo>
                    <a:pt x="51104" y="23025"/>
                  </a:lnTo>
                  <a:lnTo>
                    <a:pt x="80551" y="9351"/>
                  </a:lnTo>
                  <a:lnTo>
                    <a:pt x="92808" y="11820"/>
                  </a:lnTo>
                  <a:lnTo>
                    <a:pt x="101079" y="21209"/>
                  </a:lnTo>
                  <a:lnTo>
                    <a:pt x="104140" y="36804"/>
                  </a:lnTo>
                  <a:lnTo>
                    <a:pt x="104152" y="43738"/>
                  </a:lnTo>
                  <a:lnTo>
                    <a:pt x="102971" y="58420"/>
                  </a:lnTo>
                  <a:lnTo>
                    <a:pt x="112712" y="52793"/>
                  </a:lnTo>
                  <a:lnTo>
                    <a:pt x="113411" y="41833"/>
                  </a:lnTo>
                  <a:lnTo>
                    <a:pt x="113398" y="36779"/>
                  </a:lnTo>
                  <a:lnTo>
                    <a:pt x="111160" y="21747"/>
                  </a:lnTo>
                  <a:lnTo>
                    <a:pt x="104917" y="10136"/>
                  </a:lnTo>
                  <a:lnTo>
                    <a:pt x="95260" y="2651"/>
                  </a:lnTo>
                  <a:lnTo>
                    <a:pt x="82778" y="0"/>
                  </a:lnTo>
                  <a:close/>
                </a:path>
              </a:pathLst>
            </a:custGeom>
            <a:solidFill>
              <a:srgbClr val="1E4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23342" y="8899632"/>
              <a:ext cx="45720" cy="49530"/>
            </a:xfrm>
            <a:custGeom>
              <a:avLst/>
              <a:gdLst/>
              <a:ahLst/>
              <a:cxnLst/>
              <a:rect l="l" t="t" r="r" b="b"/>
              <a:pathLst>
                <a:path w="45719" h="49529">
                  <a:moveTo>
                    <a:pt x="11691" y="0"/>
                  </a:moveTo>
                  <a:lnTo>
                    <a:pt x="6837" y="2168"/>
                  </a:lnTo>
                  <a:lnTo>
                    <a:pt x="0" y="7546"/>
                  </a:lnTo>
                  <a:lnTo>
                    <a:pt x="26987" y="41925"/>
                  </a:lnTo>
                  <a:lnTo>
                    <a:pt x="45288" y="49126"/>
                  </a:lnTo>
                  <a:lnTo>
                    <a:pt x="44221" y="34166"/>
                  </a:lnTo>
                  <a:lnTo>
                    <a:pt x="16882" y="703"/>
                  </a:lnTo>
                  <a:lnTo>
                    <a:pt x="11691" y="0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40013" y="8893800"/>
              <a:ext cx="119646" cy="13038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357938" y="8897443"/>
              <a:ext cx="113664" cy="117475"/>
            </a:xfrm>
            <a:custGeom>
              <a:avLst/>
              <a:gdLst/>
              <a:ahLst/>
              <a:cxnLst/>
              <a:rect l="l" t="t" r="r" b="b"/>
              <a:pathLst>
                <a:path w="113665" h="117475">
                  <a:moveTo>
                    <a:pt x="82778" y="0"/>
                  </a:moveTo>
                  <a:lnTo>
                    <a:pt x="75768" y="0"/>
                  </a:lnTo>
                  <a:lnTo>
                    <a:pt x="68414" y="2184"/>
                  </a:lnTo>
                  <a:lnTo>
                    <a:pt x="31493" y="26539"/>
                  </a:lnTo>
                  <a:lnTo>
                    <a:pt x="8425" y="60286"/>
                  </a:lnTo>
                  <a:lnTo>
                    <a:pt x="0" y="117094"/>
                  </a:lnTo>
                  <a:lnTo>
                    <a:pt x="5384" y="114782"/>
                  </a:lnTo>
                  <a:lnTo>
                    <a:pt x="10528" y="110858"/>
                  </a:lnTo>
                  <a:lnTo>
                    <a:pt x="11353" y="81495"/>
                  </a:lnTo>
                  <a:lnTo>
                    <a:pt x="16809" y="64176"/>
                  </a:lnTo>
                  <a:lnTo>
                    <a:pt x="51104" y="23025"/>
                  </a:lnTo>
                  <a:lnTo>
                    <a:pt x="80580" y="9344"/>
                  </a:lnTo>
                  <a:lnTo>
                    <a:pt x="92829" y="11811"/>
                  </a:lnTo>
                  <a:lnTo>
                    <a:pt x="101094" y="21202"/>
                  </a:lnTo>
                  <a:lnTo>
                    <a:pt x="104152" y="36804"/>
                  </a:lnTo>
                  <a:lnTo>
                    <a:pt x="104165" y="43738"/>
                  </a:lnTo>
                  <a:lnTo>
                    <a:pt x="102971" y="58420"/>
                  </a:lnTo>
                  <a:lnTo>
                    <a:pt x="112737" y="52793"/>
                  </a:lnTo>
                  <a:lnTo>
                    <a:pt x="113411" y="41833"/>
                  </a:lnTo>
                  <a:lnTo>
                    <a:pt x="113411" y="36779"/>
                  </a:lnTo>
                  <a:lnTo>
                    <a:pt x="111176" y="21747"/>
                  </a:lnTo>
                  <a:lnTo>
                    <a:pt x="104928" y="10136"/>
                  </a:lnTo>
                  <a:lnTo>
                    <a:pt x="95264" y="2651"/>
                  </a:lnTo>
                  <a:lnTo>
                    <a:pt x="82778" y="0"/>
                  </a:lnTo>
                  <a:close/>
                </a:path>
              </a:pathLst>
            </a:custGeom>
            <a:solidFill>
              <a:srgbClr val="1E4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76259" y="8806055"/>
              <a:ext cx="116839" cy="64135"/>
            </a:xfrm>
            <a:custGeom>
              <a:avLst/>
              <a:gdLst/>
              <a:ahLst/>
              <a:cxnLst/>
              <a:rect l="l" t="t" r="r" b="b"/>
              <a:pathLst>
                <a:path w="116840" h="64134">
                  <a:moveTo>
                    <a:pt x="66814" y="0"/>
                  </a:moveTo>
                  <a:lnTo>
                    <a:pt x="22573" y="7095"/>
                  </a:lnTo>
                  <a:lnTo>
                    <a:pt x="0" y="26479"/>
                  </a:lnTo>
                  <a:lnTo>
                    <a:pt x="1346" y="30784"/>
                  </a:lnTo>
                  <a:lnTo>
                    <a:pt x="40581" y="57576"/>
                  </a:lnTo>
                  <a:lnTo>
                    <a:pt x="59073" y="63995"/>
                  </a:lnTo>
                  <a:lnTo>
                    <a:pt x="71653" y="63652"/>
                  </a:lnTo>
                  <a:lnTo>
                    <a:pt x="108572" y="37896"/>
                  </a:lnTo>
                  <a:lnTo>
                    <a:pt x="51892" y="37896"/>
                  </a:lnTo>
                  <a:lnTo>
                    <a:pt x="48107" y="35077"/>
                  </a:lnTo>
                  <a:lnTo>
                    <a:pt x="44373" y="32257"/>
                  </a:lnTo>
                  <a:lnTo>
                    <a:pt x="54571" y="30098"/>
                  </a:lnTo>
                  <a:lnTo>
                    <a:pt x="74866" y="5638"/>
                  </a:lnTo>
                  <a:lnTo>
                    <a:pt x="66814" y="0"/>
                  </a:lnTo>
                  <a:close/>
                </a:path>
                <a:path w="116840" h="64134">
                  <a:moveTo>
                    <a:pt x="106730" y="22847"/>
                  </a:moveTo>
                  <a:lnTo>
                    <a:pt x="57276" y="33858"/>
                  </a:lnTo>
                  <a:lnTo>
                    <a:pt x="51892" y="37896"/>
                  </a:lnTo>
                  <a:lnTo>
                    <a:pt x="108572" y="37896"/>
                  </a:lnTo>
                  <a:lnTo>
                    <a:pt x="108762" y="37642"/>
                  </a:lnTo>
                  <a:lnTo>
                    <a:pt x="116547" y="29298"/>
                  </a:lnTo>
                  <a:lnTo>
                    <a:pt x="106730" y="22847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76946" y="8835356"/>
              <a:ext cx="116205" cy="40640"/>
            </a:xfrm>
            <a:custGeom>
              <a:avLst/>
              <a:gdLst/>
              <a:ahLst/>
              <a:cxnLst/>
              <a:rect l="l" t="t" r="r" b="b"/>
              <a:pathLst>
                <a:path w="116205" h="40640">
                  <a:moveTo>
                    <a:pt x="469" y="761"/>
                  </a:moveTo>
                  <a:lnTo>
                    <a:pt x="0" y="3327"/>
                  </a:lnTo>
                  <a:lnTo>
                    <a:pt x="189" y="5638"/>
                  </a:lnTo>
                  <a:lnTo>
                    <a:pt x="647" y="7137"/>
                  </a:lnTo>
                  <a:lnTo>
                    <a:pt x="39895" y="33941"/>
                  </a:lnTo>
                  <a:lnTo>
                    <a:pt x="58382" y="40360"/>
                  </a:lnTo>
                  <a:lnTo>
                    <a:pt x="70954" y="40017"/>
                  </a:lnTo>
                  <a:lnTo>
                    <a:pt x="83168" y="37255"/>
                  </a:lnTo>
                  <a:lnTo>
                    <a:pt x="88253" y="34695"/>
                  </a:lnTo>
                  <a:lnTo>
                    <a:pt x="58382" y="34695"/>
                  </a:lnTo>
                  <a:lnTo>
                    <a:pt x="48585" y="32446"/>
                  </a:lnTo>
                  <a:lnTo>
                    <a:pt x="11107" y="10848"/>
                  </a:lnTo>
                  <a:lnTo>
                    <a:pt x="647" y="1473"/>
                  </a:lnTo>
                  <a:lnTo>
                    <a:pt x="469" y="761"/>
                  </a:lnTo>
                  <a:close/>
                </a:path>
                <a:path w="116205" h="40640">
                  <a:moveTo>
                    <a:pt x="115862" y="0"/>
                  </a:moveTo>
                  <a:lnTo>
                    <a:pt x="108064" y="8331"/>
                  </a:lnTo>
                  <a:lnTo>
                    <a:pt x="102146" y="16268"/>
                  </a:lnTo>
                  <a:lnTo>
                    <a:pt x="97504" y="22087"/>
                  </a:lnTo>
                  <a:lnTo>
                    <a:pt x="91598" y="27349"/>
                  </a:lnTo>
                  <a:lnTo>
                    <a:pt x="83168" y="31592"/>
                  </a:lnTo>
                  <a:lnTo>
                    <a:pt x="70954" y="34353"/>
                  </a:lnTo>
                  <a:lnTo>
                    <a:pt x="58382" y="34695"/>
                  </a:lnTo>
                  <a:lnTo>
                    <a:pt x="88253" y="34695"/>
                  </a:lnTo>
                  <a:lnTo>
                    <a:pt x="91598" y="33010"/>
                  </a:lnTo>
                  <a:lnTo>
                    <a:pt x="97504" y="27741"/>
                  </a:lnTo>
                  <a:lnTo>
                    <a:pt x="102146" y="21907"/>
                  </a:lnTo>
                  <a:lnTo>
                    <a:pt x="108064" y="13995"/>
                  </a:lnTo>
                  <a:lnTo>
                    <a:pt x="115862" y="5638"/>
                  </a:lnTo>
                  <a:lnTo>
                    <a:pt x="115862" y="0"/>
                  </a:lnTo>
                  <a:close/>
                </a:path>
              </a:pathLst>
            </a:custGeom>
            <a:solidFill>
              <a:srgbClr val="1C45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78041" y="8589186"/>
              <a:ext cx="84721" cy="7058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63254" y="8316175"/>
              <a:ext cx="167233" cy="14702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018734" y="8346106"/>
              <a:ext cx="113664" cy="117475"/>
            </a:xfrm>
            <a:custGeom>
              <a:avLst/>
              <a:gdLst/>
              <a:ahLst/>
              <a:cxnLst/>
              <a:rect l="l" t="t" r="r" b="b"/>
              <a:pathLst>
                <a:path w="113664" h="117475">
                  <a:moveTo>
                    <a:pt x="82778" y="0"/>
                  </a:moveTo>
                  <a:lnTo>
                    <a:pt x="75768" y="0"/>
                  </a:lnTo>
                  <a:lnTo>
                    <a:pt x="68427" y="2184"/>
                  </a:lnTo>
                  <a:lnTo>
                    <a:pt x="31496" y="26542"/>
                  </a:lnTo>
                  <a:lnTo>
                    <a:pt x="8425" y="60301"/>
                  </a:lnTo>
                  <a:lnTo>
                    <a:pt x="0" y="117093"/>
                  </a:lnTo>
                  <a:lnTo>
                    <a:pt x="5397" y="114757"/>
                  </a:lnTo>
                  <a:lnTo>
                    <a:pt x="10541" y="110858"/>
                  </a:lnTo>
                  <a:lnTo>
                    <a:pt x="112737" y="52793"/>
                  </a:lnTo>
                  <a:lnTo>
                    <a:pt x="113436" y="41821"/>
                  </a:lnTo>
                  <a:lnTo>
                    <a:pt x="113398" y="36779"/>
                  </a:lnTo>
                  <a:lnTo>
                    <a:pt x="111173" y="21747"/>
                  </a:lnTo>
                  <a:lnTo>
                    <a:pt x="104932" y="10136"/>
                  </a:lnTo>
                  <a:lnTo>
                    <a:pt x="95269" y="2651"/>
                  </a:lnTo>
                  <a:lnTo>
                    <a:pt x="82778" y="0"/>
                  </a:lnTo>
                  <a:close/>
                </a:path>
              </a:pathLst>
            </a:custGeom>
            <a:solidFill>
              <a:srgbClr val="1E4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44408" y="8377999"/>
              <a:ext cx="167246" cy="14702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868017" y="8348077"/>
              <a:ext cx="276225" cy="186055"/>
            </a:xfrm>
            <a:custGeom>
              <a:avLst/>
              <a:gdLst/>
              <a:ahLst/>
              <a:cxnLst/>
              <a:rect l="l" t="t" r="r" b="b"/>
              <a:pathLst>
                <a:path w="276225" h="186054">
                  <a:moveTo>
                    <a:pt x="275704" y="0"/>
                  </a:moveTo>
                  <a:lnTo>
                    <a:pt x="141160" y="78079"/>
                  </a:lnTo>
                  <a:lnTo>
                    <a:pt x="136804" y="69977"/>
                  </a:lnTo>
                  <a:lnTo>
                    <a:pt x="127152" y="62496"/>
                  </a:lnTo>
                  <a:lnTo>
                    <a:pt x="114655" y="59842"/>
                  </a:lnTo>
                  <a:lnTo>
                    <a:pt x="107632" y="59842"/>
                  </a:lnTo>
                  <a:lnTo>
                    <a:pt x="63373" y="86398"/>
                  </a:lnTo>
                  <a:lnTo>
                    <a:pt x="40297" y="120142"/>
                  </a:lnTo>
                  <a:lnTo>
                    <a:pt x="34099" y="140208"/>
                  </a:lnTo>
                  <a:lnTo>
                    <a:pt x="0" y="159994"/>
                  </a:lnTo>
                  <a:lnTo>
                    <a:pt x="0" y="185432"/>
                  </a:lnTo>
                  <a:lnTo>
                    <a:pt x="32499" y="166573"/>
                  </a:lnTo>
                  <a:lnTo>
                    <a:pt x="31877" y="176961"/>
                  </a:lnTo>
                  <a:lnTo>
                    <a:pt x="37249" y="174599"/>
                  </a:lnTo>
                  <a:lnTo>
                    <a:pt x="42405" y="170700"/>
                  </a:lnTo>
                  <a:lnTo>
                    <a:pt x="144589" y="112649"/>
                  </a:lnTo>
                  <a:lnTo>
                    <a:pt x="145288" y="101676"/>
                  </a:lnTo>
                  <a:lnTo>
                    <a:pt x="145275" y="101117"/>
                  </a:lnTo>
                  <a:lnTo>
                    <a:pt x="275704" y="25425"/>
                  </a:lnTo>
                  <a:lnTo>
                    <a:pt x="275704" y="0"/>
                  </a:lnTo>
                  <a:close/>
                </a:path>
              </a:pathLst>
            </a:custGeom>
            <a:solidFill>
              <a:srgbClr val="1E4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33968" y="8358835"/>
              <a:ext cx="60896" cy="5207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75408" y="8455634"/>
              <a:ext cx="60934" cy="5204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08590" y="8368157"/>
              <a:ext cx="265955" cy="17913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925811" y="8378803"/>
              <a:ext cx="286385" cy="166370"/>
            </a:xfrm>
            <a:custGeom>
              <a:avLst/>
              <a:gdLst/>
              <a:ahLst/>
              <a:cxnLst/>
              <a:rect l="l" t="t" r="r" b="b"/>
              <a:pathLst>
                <a:path w="286385" h="166370">
                  <a:moveTo>
                    <a:pt x="275653" y="0"/>
                  </a:moveTo>
                  <a:lnTo>
                    <a:pt x="0" y="160007"/>
                  </a:lnTo>
                  <a:lnTo>
                    <a:pt x="10109" y="165849"/>
                  </a:lnTo>
                  <a:lnTo>
                    <a:pt x="285826" y="5854"/>
                  </a:lnTo>
                  <a:lnTo>
                    <a:pt x="275653" y="0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935920" y="8384661"/>
              <a:ext cx="276225" cy="200025"/>
            </a:xfrm>
            <a:custGeom>
              <a:avLst/>
              <a:gdLst/>
              <a:ahLst/>
              <a:cxnLst/>
              <a:rect l="l" t="t" r="r" b="b"/>
              <a:pathLst>
                <a:path w="276225" h="200025">
                  <a:moveTo>
                    <a:pt x="275717" y="0"/>
                  </a:moveTo>
                  <a:lnTo>
                    <a:pt x="0" y="159994"/>
                  </a:lnTo>
                  <a:lnTo>
                    <a:pt x="0" y="199885"/>
                  </a:lnTo>
                  <a:lnTo>
                    <a:pt x="275717" y="39877"/>
                  </a:lnTo>
                  <a:lnTo>
                    <a:pt x="275717" y="0"/>
                  </a:lnTo>
                  <a:close/>
                </a:path>
              </a:pathLst>
            </a:custGeom>
            <a:solidFill>
              <a:srgbClr val="1E4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57904" y="8342214"/>
              <a:ext cx="286385" cy="166370"/>
            </a:xfrm>
            <a:custGeom>
              <a:avLst/>
              <a:gdLst/>
              <a:ahLst/>
              <a:cxnLst/>
              <a:rect l="l" t="t" r="r" b="b"/>
              <a:pathLst>
                <a:path w="286385" h="166370">
                  <a:moveTo>
                    <a:pt x="275678" y="0"/>
                  </a:moveTo>
                  <a:lnTo>
                    <a:pt x="0" y="159994"/>
                  </a:lnTo>
                  <a:lnTo>
                    <a:pt x="10121" y="165849"/>
                  </a:lnTo>
                  <a:lnTo>
                    <a:pt x="285826" y="5854"/>
                  </a:lnTo>
                  <a:lnTo>
                    <a:pt x="275678" y="0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235418" y="8422168"/>
              <a:ext cx="45720" cy="49530"/>
            </a:xfrm>
            <a:custGeom>
              <a:avLst/>
              <a:gdLst/>
              <a:ahLst/>
              <a:cxnLst/>
              <a:rect l="l" t="t" r="r" b="b"/>
              <a:pathLst>
                <a:path w="45719" h="49529">
                  <a:moveTo>
                    <a:pt x="11690" y="0"/>
                  </a:moveTo>
                  <a:lnTo>
                    <a:pt x="6836" y="2160"/>
                  </a:lnTo>
                  <a:lnTo>
                    <a:pt x="0" y="7524"/>
                  </a:lnTo>
                  <a:lnTo>
                    <a:pt x="26987" y="41929"/>
                  </a:lnTo>
                  <a:lnTo>
                    <a:pt x="45262" y="49129"/>
                  </a:lnTo>
                  <a:lnTo>
                    <a:pt x="44195" y="34182"/>
                  </a:lnTo>
                  <a:lnTo>
                    <a:pt x="16877" y="706"/>
                  </a:lnTo>
                  <a:lnTo>
                    <a:pt x="11690" y="0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52069" y="8416335"/>
              <a:ext cx="119674" cy="13039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170005" y="8419966"/>
              <a:ext cx="113664" cy="117475"/>
            </a:xfrm>
            <a:custGeom>
              <a:avLst/>
              <a:gdLst/>
              <a:ahLst/>
              <a:cxnLst/>
              <a:rect l="l" t="t" r="r" b="b"/>
              <a:pathLst>
                <a:path w="113664" h="117475">
                  <a:moveTo>
                    <a:pt x="82778" y="0"/>
                  </a:moveTo>
                  <a:lnTo>
                    <a:pt x="75768" y="0"/>
                  </a:lnTo>
                  <a:lnTo>
                    <a:pt x="68414" y="2184"/>
                  </a:lnTo>
                  <a:lnTo>
                    <a:pt x="31485" y="26564"/>
                  </a:lnTo>
                  <a:lnTo>
                    <a:pt x="8418" y="60317"/>
                  </a:lnTo>
                  <a:lnTo>
                    <a:pt x="0" y="117132"/>
                  </a:lnTo>
                  <a:lnTo>
                    <a:pt x="5384" y="114795"/>
                  </a:lnTo>
                  <a:lnTo>
                    <a:pt x="10528" y="110870"/>
                  </a:lnTo>
                  <a:lnTo>
                    <a:pt x="11353" y="81508"/>
                  </a:lnTo>
                  <a:lnTo>
                    <a:pt x="16804" y="64202"/>
                  </a:lnTo>
                  <a:lnTo>
                    <a:pt x="51104" y="23050"/>
                  </a:lnTo>
                  <a:lnTo>
                    <a:pt x="80574" y="9372"/>
                  </a:lnTo>
                  <a:lnTo>
                    <a:pt x="92827" y="11831"/>
                  </a:lnTo>
                  <a:lnTo>
                    <a:pt x="101093" y="21217"/>
                  </a:lnTo>
                  <a:lnTo>
                    <a:pt x="104152" y="36817"/>
                  </a:lnTo>
                  <a:lnTo>
                    <a:pt x="104152" y="43776"/>
                  </a:lnTo>
                  <a:lnTo>
                    <a:pt x="102971" y="58458"/>
                  </a:lnTo>
                  <a:lnTo>
                    <a:pt x="112737" y="52806"/>
                  </a:lnTo>
                  <a:lnTo>
                    <a:pt x="113411" y="41846"/>
                  </a:lnTo>
                  <a:lnTo>
                    <a:pt x="113398" y="36804"/>
                  </a:lnTo>
                  <a:lnTo>
                    <a:pt x="111166" y="21774"/>
                  </a:lnTo>
                  <a:lnTo>
                    <a:pt x="104932" y="10153"/>
                  </a:lnTo>
                  <a:lnTo>
                    <a:pt x="95276" y="2657"/>
                  </a:lnTo>
                  <a:lnTo>
                    <a:pt x="82778" y="0"/>
                  </a:lnTo>
                  <a:close/>
                </a:path>
              </a:pathLst>
            </a:custGeom>
            <a:solidFill>
              <a:srgbClr val="1E4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113088" y="8493105"/>
              <a:ext cx="45720" cy="49530"/>
            </a:xfrm>
            <a:custGeom>
              <a:avLst/>
              <a:gdLst/>
              <a:ahLst/>
              <a:cxnLst/>
              <a:rect l="l" t="t" r="r" b="b"/>
              <a:pathLst>
                <a:path w="45719" h="49529">
                  <a:moveTo>
                    <a:pt x="11714" y="0"/>
                  </a:moveTo>
                  <a:lnTo>
                    <a:pt x="6851" y="2164"/>
                  </a:lnTo>
                  <a:lnTo>
                    <a:pt x="0" y="7535"/>
                  </a:lnTo>
                  <a:lnTo>
                    <a:pt x="27012" y="41927"/>
                  </a:lnTo>
                  <a:lnTo>
                    <a:pt x="45288" y="49115"/>
                  </a:lnTo>
                  <a:lnTo>
                    <a:pt x="44221" y="34180"/>
                  </a:lnTo>
                  <a:lnTo>
                    <a:pt x="16907" y="704"/>
                  </a:lnTo>
                  <a:lnTo>
                    <a:pt x="11714" y="0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029772" y="8487279"/>
              <a:ext cx="119651" cy="130389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047700" y="8490905"/>
              <a:ext cx="113664" cy="117475"/>
            </a:xfrm>
            <a:custGeom>
              <a:avLst/>
              <a:gdLst/>
              <a:ahLst/>
              <a:cxnLst/>
              <a:rect l="l" t="t" r="r" b="b"/>
              <a:pathLst>
                <a:path w="113664" h="117475">
                  <a:moveTo>
                    <a:pt x="82778" y="0"/>
                  </a:moveTo>
                  <a:lnTo>
                    <a:pt x="75768" y="0"/>
                  </a:lnTo>
                  <a:lnTo>
                    <a:pt x="68414" y="2209"/>
                  </a:lnTo>
                  <a:lnTo>
                    <a:pt x="31485" y="26564"/>
                  </a:lnTo>
                  <a:lnTo>
                    <a:pt x="8418" y="60317"/>
                  </a:lnTo>
                  <a:lnTo>
                    <a:pt x="0" y="117132"/>
                  </a:lnTo>
                  <a:lnTo>
                    <a:pt x="5384" y="114795"/>
                  </a:lnTo>
                  <a:lnTo>
                    <a:pt x="10528" y="110883"/>
                  </a:lnTo>
                  <a:lnTo>
                    <a:pt x="11341" y="81508"/>
                  </a:lnTo>
                  <a:lnTo>
                    <a:pt x="16798" y="64191"/>
                  </a:lnTo>
                  <a:lnTo>
                    <a:pt x="51104" y="23050"/>
                  </a:lnTo>
                  <a:lnTo>
                    <a:pt x="80569" y="9360"/>
                  </a:lnTo>
                  <a:lnTo>
                    <a:pt x="92821" y="11834"/>
                  </a:lnTo>
                  <a:lnTo>
                    <a:pt x="101086" y="21231"/>
                  </a:lnTo>
                  <a:lnTo>
                    <a:pt x="104140" y="36830"/>
                  </a:lnTo>
                  <a:lnTo>
                    <a:pt x="104152" y="43751"/>
                  </a:lnTo>
                  <a:lnTo>
                    <a:pt x="102984" y="58432"/>
                  </a:lnTo>
                  <a:lnTo>
                    <a:pt x="112737" y="52806"/>
                  </a:lnTo>
                  <a:lnTo>
                    <a:pt x="113411" y="41846"/>
                  </a:lnTo>
                  <a:lnTo>
                    <a:pt x="113398" y="36804"/>
                  </a:lnTo>
                  <a:lnTo>
                    <a:pt x="111160" y="21768"/>
                  </a:lnTo>
                  <a:lnTo>
                    <a:pt x="104917" y="10148"/>
                  </a:lnTo>
                  <a:lnTo>
                    <a:pt x="95260" y="2655"/>
                  </a:lnTo>
                  <a:lnTo>
                    <a:pt x="82778" y="0"/>
                  </a:lnTo>
                  <a:close/>
                </a:path>
              </a:pathLst>
            </a:custGeom>
            <a:solidFill>
              <a:srgbClr val="1E4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966023" y="8399525"/>
              <a:ext cx="116839" cy="64135"/>
            </a:xfrm>
            <a:custGeom>
              <a:avLst/>
              <a:gdLst/>
              <a:ahLst/>
              <a:cxnLst/>
              <a:rect l="l" t="t" r="r" b="b"/>
              <a:pathLst>
                <a:path w="116839" h="64134">
                  <a:moveTo>
                    <a:pt x="66801" y="0"/>
                  </a:moveTo>
                  <a:lnTo>
                    <a:pt x="22566" y="7118"/>
                  </a:lnTo>
                  <a:lnTo>
                    <a:pt x="0" y="26479"/>
                  </a:lnTo>
                  <a:lnTo>
                    <a:pt x="1308" y="30784"/>
                  </a:lnTo>
                  <a:lnTo>
                    <a:pt x="40563" y="57610"/>
                  </a:lnTo>
                  <a:lnTo>
                    <a:pt x="59066" y="64010"/>
                  </a:lnTo>
                  <a:lnTo>
                    <a:pt x="71653" y="63665"/>
                  </a:lnTo>
                  <a:lnTo>
                    <a:pt x="108532" y="37922"/>
                  </a:lnTo>
                  <a:lnTo>
                    <a:pt x="51879" y="37922"/>
                  </a:lnTo>
                  <a:lnTo>
                    <a:pt x="44361" y="32258"/>
                  </a:lnTo>
                  <a:lnTo>
                    <a:pt x="54571" y="30124"/>
                  </a:lnTo>
                  <a:lnTo>
                    <a:pt x="74866" y="5651"/>
                  </a:lnTo>
                  <a:lnTo>
                    <a:pt x="66801" y="0"/>
                  </a:lnTo>
                  <a:close/>
                </a:path>
                <a:path w="116839" h="64134">
                  <a:moveTo>
                    <a:pt x="106718" y="22872"/>
                  </a:moveTo>
                  <a:lnTo>
                    <a:pt x="57251" y="33883"/>
                  </a:lnTo>
                  <a:lnTo>
                    <a:pt x="51879" y="37922"/>
                  </a:lnTo>
                  <a:lnTo>
                    <a:pt x="108532" y="37922"/>
                  </a:lnTo>
                  <a:lnTo>
                    <a:pt x="108750" y="37630"/>
                  </a:lnTo>
                  <a:lnTo>
                    <a:pt x="116547" y="29311"/>
                  </a:lnTo>
                  <a:lnTo>
                    <a:pt x="106718" y="22872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966696" y="8405177"/>
              <a:ext cx="116205" cy="64135"/>
            </a:xfrm>
            <a:custGeom>
              <a:avLst/>
              <a:gdLst/>
              <a:ahLst/>
              <a:cxnLst/>
              <a:rect l="l" t="t" r="r" b="b"/>
              <a:pathLst>
                <a:path w="116205" h="64134">
                  <a:moveTo>
                    <a:pt x="74193" y="0"/>
                  </a:moveTo>
                  <a:lnTo>
                    <a:pt x="53898" y="24472"/>
                  </a:lnTo>
                  <a:lnTo>
                    <a:pt x="43688" y="26619"/>
                  </a:lnTo>
                  <a:lnTo>
                    <a:pt x="47447" y="29451"/>
                  </a:lnTo>
                  <a:lnTo>
                    <a:pt x="49707" y="31140"/>
                  </a:lnTo>
                  <a:lnTo>
                    <a:pt x="52527" y="30365"/>
                  </a:lnTo>
                  <a:lnTo>
                    <a:pt x="54432" y="29489"/>
                  </a:lnTo>
                  <a:lnTo>
                    <a:pt x="74193" y="5676"/>
                  </a:lnTo>
                  <a:lnTo>
                    <a:pt x="74193" y="0"/>
                  </a:lnTo>
                  <a:close/>
                </a:path>
                <a:path w="116205" h="64134">
                  <a:moveTo>
                    <a:pt x="115862" y="23660"/>
                  </a:moveTo>
                  <a:lnTo>
                    <a:pt x="108064" y="31978"/>
                  </a:lnTo>
                  <a:lnTo>
                    <a:pt x="102146" y="39928"/>
                  </a:lnTo>
                  <a:lnTo>
                    <a:pt x="97510" y="45758"/>
                  </a:lnTo>
                  <a:lnTo>
                    <a:pt x="91605" y="51028"/>
                  </a:lnTo>
                  <a:lnTo>
                    <a:pt x="83185" y="55270"/>
                  </a:lnTo>
                  <a:lnTo>
                    <a:pt x="70967" y="58013"/>
                  </a:lnTo>
                  <a:lnTo>
                    <a:pt x="58381" y="58369"/>
                  </a:lnTo>
                  <a:lnTo>
                    <a:pt x="48577" y="56121"/>
                  </a:lnTo>
                  <a:lnTo>
                    <a:pt x="11099" y="34518"/>
                  </a:lnTo>
                  <a:lnTo>
                    <a:pt x="482" y="24422"/>
                  </a:lnTo>
                  <a:lnTo>
                    <a:pt x="0" y="26974"/>
                  </a:lnTo>
                  <a:lnTo>
                    <a:pt x="39878" y="57607"/>
                  </a:lnTo>
                  <a:lnTo>
                    <a:pt x="58381" y="64020"/>
                  </a:lnTo>
                  <a:lnTo>
                    <a:pt x="70967" y="63677"/>
                  </a:lnTo>
                  <a:lnTo>
                    <a:pt x="108064" y="37668"/>
                  </a:lnTo>
                  <a:lnTo>
                    <a:pt x="115862" y="29337"/>
                  </a:lnTo>
                  <a:lnTo>
                    <a:pt x="115862" y="23660"/>
                  </a:lnTo>
                  <a:close/>
                </a:path>
              </a:pathLst>
            </a:custGeom>
            <a:solidFill>
              <a:srgbClr val="1C45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915896" y="8526919"/>
              <a:ext cx="134620" cy="133350"/>
            </a:xfrm>
            <a:custGeom>
              <a:avLst/>
              <a:gdLst/>
              <a:ahLst/>
              <a:cxnLst/>
              <a:rect l="l" t="t" r="r" b="b"/>
              <a:pathLst>
                <a:path w="134619" h="133350">
                  <a:moveTo>
                    <a:pt x="134289" y="40576"/>
                  </a:moveTo>
                  <a:lnTo>
                    <a:pt x="134048" y="31864"/>
                  </a:lnTo>
                  <a:lnTo>
                    <a:pt x="127482" y="28232"/>
                  </a:lnTo>
                  <a:lnTo>
                    <a:pt x="78740" y="0"/>
                  </a:lnTo>
                  <a:lnTo>
                    <a:pt x="3848" y="45326"/>
                  </a:lnTo>
                  <a:lnTo>
                    <a:pt x="0" y="55626"/>
                  </a:lnTo>
                  <a:lnTo>
                    <a:pt x="17691" y="65608"/>
                  </a:lnTo>
                  <a:lnTo>
                    <a:pt x="31242" y="73418"/>
                  </a:lnTo>
                  <a:lnTo>
                    <a:pt x="40309" y="78994"/>
                  </a:lnTo>
                  <a:lnTo>
                    <a:pt x="46863" y="83540"/>
                  </a:lnTo>
                  <a:lnTo>
                    <a:pt x="46520" y="91871"/>
                  </a:lnTo>
                  <a:lnTo>
                    <a:pt x="45427" y="132854"/>
                  </a:lnTo>
                  <a:lnTo>
                    <a:pt x="134289" y="81013"/>
                  </a:lnTo>
                  <a:lnTo>
                    <a:pt x="134289" y="40576"/>
                  </a:lnTo>
                  <a:close/>
                </a:path>
              </a:pathLst>
            </a:custGeom>
            <a:solidFill>
              <a:srgbClr val="288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83480" y="8819636"/>
              <a:ext cx="508538" cy="352760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136333" y="8417084"/>
              <a:ext cx="128270" cy="119380"/>
            </a:xfrm>
            <a:custGeom>
              <a:avLst/>
              <a:gdLst/>
              <a:ahLst/>
              <a:cxnLst/>
              <a:rect l="l" t="t" r="r" b="b"/>
              <a:pathLst>
                <a:path w="128269" h="119379">
                  <a:moveTo>
                    <a:pt x="24282" y="103390"/>
                  </a:moveTo>
                  <a:lnTo>
                    <a:pt x="24577" y="105613"/>
                  </a:lnTo>
                  <a:lnTo>
                    <a:pt x="24660" y="106756"/>
                  </a:lnTo>
                  <a:lnTo>
                    <a:pt x="24714" y="114985"/>
                  </a:lnTo>
                  <a:lnTo>
                    <a:pt x="24625" y="117259"/>
                  </a:lnTo>
                  <a:lnTo>
                    <a:pt x="28092" y="119265"/>
                  </a:lnTo>
                  <a:lnTo>
                    <a:pt x="28905" y="106756"/>
                  </a:lnTo>
                  <a:lnTo>
                    <a:pt x="26885" y="105613"/>
                  </a:lnTo>
                  <a:lnTo>
                    <a:pt x="25526" y="104584"/>
                  </a:lnTo>
                  <a:lnTo>
                    <a:pt x="24282" y="103390"/>
                  </a:lnTo>
                  <a:close/>
                </a:path>
                <a:path w="128269" h="119379">
                  <a:moveTo>
                    <a:pt x="18376" y="60159"/>
                  </a:moveTo>
                  <a:lnTo>
                    <a:pt x="0" y="70777"/>
                  </a:lnTo>
                  <a:lnTo>
                    <a:pt x="4902" y="73355"/>
                  </a:lnTo>
                  <a:lnTo>
                    <a:pt x="9778" y="76047"/>
                  </a:lnTo>
                  <a:lnTo>
                    <a:pt x="13182" y="79159"/>
                  </a:lnTo>
                  <a:lnTo>
                    <a:pt x="15913" y="83070"/>
                  </a:lnTo>
                  <a:lnTo>
                    <a:pt x="15798" y="81686"/>
                  </a:lnTo>
                  <a:lnTo>
                    <a:pt x="15735" y="72745"/>
                  </a:lnTo>
                  <a:lnTo>
                    <a:pt x="16675" y="66459"/>
                  </a:lnTo>
                  <a:lnTo>
                    <a:pt x="18376" y="60159"/>
                  </a:lnTo>
                  <a:close/>
                </a:path>
                <a:path w="128269" h="119379">
                  <a:moveTo>
                    <a:pt x="127365" y="2490"/>
                  </a:moveTo>
                  <a:lnTo>
                    <a:pt x="128079" y="2882"/>
                  </a:lnTo>
                  <a:lnTo>
                    <a:pt x="127365" y="2490"/>
                  </a:lnTo>
                  <a:close/>
                </a:path>
                <a:path w="128269" h="119379">
                  <a:moveTo>
                    <a:pt x="125844" y="1696"/>
                  </a:moveTo>
                  <a:lnTo>
                    <a:pt x="127365" y="2490"/>
                  </a:lnTo>
                  <a:lnTo>
                    <a:pt x="126161" y="1828"/>
                  </a:lnTo>
                  <a:lnTo>
                    <a:pt x="125844" y="1696"/>
                  </a:lnTo>
                  <a:close/>
                </a:path>
                <a:path w="128269" h="119379">
                  <a:moveTo>
                    <a:pt x="122593" y="0"/>
                  </a:moveTo>
                  <a:lnTo>
                    <a:pt x="121945" y="368"/>
                  </a:lnTo>
                  <a:lnTo>
                    <a:pt x="124117" y="977"/>
                  </a:lnTo>
                  <a:lnTo>
                    <a:pt x="125844" y="1696"/>
                  </a:lnTo>
                  <a:lnTo>
                    <a:pt x="122593" y="0"/>
                  </a:lnTo>
                  <a:close/>
                </a:path>
              </a:pathLst>
            </a:custGeom>
            <a:solidFill>
              <a:srgbClr val="408A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152067" y="8461565"/>
              <a:ext cx="29845" cy="62865"/>
            </a:xfrm>
            <a:custGeom>
              <a:avLst/>
              <a:gdLst/>
              <a:ahLst/>
              <a:cxnLst/>
              <a:rect l="l" t="t" r="r" b="b"/>
              <a:pathLst>
                <a:path w="29844" h="62865">
                  <a:moveTo>
                    <a:pt x="29794" y="0"/>
                  </a:moveTo>
                  <a:lnTo>
                    <a:pt x="2641" y="15684"/>
                  </a:lnTo>
                  <a:lnTo>
                    <a:pt x="939" y="21983"/>
                  </a:lnTo>
                  <a:lnTo>
                    <a:pt x="0" y="28270"/>
                  </a:lnTo>
                  <a:lnTo>
                    <a:pt x="0" y="34290"/>
                  </a:lnTo>
                  <a:lnTo>
                    <a:pt x="177" y="38582"/>
                  </a:lnTo>
                  <a:lnTo>
                    <a:pt x="1638" y="40868"/>
                  </a:lnTo>
                  <a:lnTo>
                    <a:pt x="5168" y="45656"/>
                  </a:lnTo>
                  <a:lnTo>
                    <a:pt x="7569" y="51790"/>
                  </a:lnTo>
                  <a:lnTo>
                    <a:pt x="8547" y="58902"/>
                  </a:lnTo>
                  <a:lnTo>
                    <a:pt x="9791" y="60109"/>
                  </a:lnTo>
                  <a:lnTo>
                    <a:pt x="11163" y="61125"/>
                  </a:lnTo>
                  <a:lnTo>
                    <a:pt x="13169" y="62280"/>
                  </a:lnTo>
                  <a:lnTo>
                    <a:pt x="14884" y="35877"/>
                  </a:lnTo>
                  <a:lnTo>
                    <a:pt x="17244" y="26612"/>
                  </a:lnTo>
                  <a:lnTo>
                    <a:pt x="20581" y="17448"/>
                  </a:lnTo>
                  <a:lnTo>
                    <a:pt x="24798" y="8529"/>
                  </a:lnTo>
                  <a:lnTo>
                    <a:pt x="29794" y="0"/>
                  </a:lnTo>
                  <a:close/>
                </a:path>
              </a:pathLst>
            </a:custGeom>
            <a:solidFill>
              <a:srgbClr val="1E21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114512" y="8500173"/>
              <a:ext cx="37465" cy="29209"/>
            </a:xfrm>
            <a:custGeom>
              <a:avLst/>
              <a:gdLst/>
              <a:ahLst/>
              <a:cxnLst/>
              <a:rect l="l" t="t" r="r" b="b"/>
              <a:pathLst>
                <a:path w="37464" h="29209">
                  <a:moveTo>
                    <a:pt x="37325" y="27571"/>
                  </a:moveTo>
                  <a:lnTo>
                    <a:pt x="35750" y="15900"/>
                  </a:lnTo>
                  <a:lnTo>
                    <a:pt x="31369" y="7239"/>
                  </a:lnTo>
                  <a:lnTo>
                    <a:pt x="24625" y="1854"/>
                  </a:lnTo>
                  <a:lnTo>
                    <a:pt x="15963" y="0"/>
                  </a:lnTo>
                  <a:lnTo>
                    <a:pt x="13258" y="0"/>
                  </a:lnTo>
                  <a:lnTo>
                    <a:pt x="0" y="7251"/>
                  </a:lnTo>
                  <a:lnTo>
                    <a:pt x="2743" y="8839"/>
                  </a:lnTo>
                  <a:lnTo>
                    <a:pt x="5740" y="7988"/>
                  </a:lnTo>
                  <a:lnTo>
                    <a:pt x="8610" y="7556"/>
                  </a:lnTo>
                  <a:lnTo>
                    <a:pt x="15417" y="7556"/>
                  </a:lnTo>
                  <a:lnTo>
                    <a:pt x="19113" y="8521"/>
                  </a:lnTo>
                  <a:lnTo>
                    <a:pt x="22021" y="10172"/>
                  </a:lnTo>
                  <a:lnTo>
                    <a:pt x="22301" y="10325"/>
                  </a:lnTo>
                  <a:lnTo>
                    <a:pt x="27736" y="13411"/>
                  </a:lnTo>
                  <a:lnTo>
                    <a:pt x="31724" y="18999"/>
                  </a:lnTo>
                  <a:lnTo>
                    <a:pt x="33642" y="26733"/>
                  </a:lnTo>
                  <a:lnTo>
                    <a:pt x="37325" y="28879"/>
                  </a:lnTo>
                  <a:lnTo>
                    <a:pt x="37325" y="27571"/>
                  </a:lnTo>
                  <a:close/>
                </a:path>
              </a:pathLst>
            </a:custGeom>
            <a:solidFill>
              <a:srgbClr val="242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117258" y="8507720"/>
              <a:ext cx="31115" cy="19685"/>
            </a:xfrm>
            <a:custGeom>
              <a:avLst/>
              <a:gdLst/>
              <a:ahLst/>
              <a:cxnLst/>
              <a:rect l="l" t="t" r="r" b="b"/>
              <a:pathLst>
                <a:path w="31114" h="19684">
                  <a:moveTo>
                    <a:pt x="12674" y="0"/>
                  </a:moveTo>
                  <a:lnTo>
                    <a:pt x="5867" y="0"/>
                  </a:lnTo>
                  <a:lnTo>
                    <a:pt x="2997" y="431"/>
                  </a:lnTo>
                  <a:lnTo>
                    <a:pt x="0" y="1282"/>
                  </a:lnTo>
                  <a:lnTo>
                    <a:pt x="7912" y="5880"/>
                  </a:lnTo>
                  <a:lnTo>
                    <a:pt x="15671" y="5880"/>
                  </a:lnTo>
                  <a:lnTo>
                    <a:pt x="21831" y="9486"/>
                  </a:lnTo>
                  <a:lnTo>
                    <a:pt x="25590" y="16128"/>
                  </a:lnTo>
                  <a:lnTo>
                    <a:pt x="30899" y="19189"/>
                  </a:lnTo>
                  <a:lnTo>
                    <a:pt x="28981" y="11455"/>
                  </a:lnTo>
                  <a:lnTo>
                    <a:pt x="24993" y="5854"/>
                  </a:lnTo>
                  <a:lnTo>
                    <a:pt x="16370" y="965"/>
                  </a:lnTo>
                  <a:lnTo>
                    <a:pt x="12674" y="0"/>
                  </a:lnTo>
                  <a:close/>
                </a:path>
              </a:pathLst>
            </a:custGeom>
            <a:solidFill>
              <a:srgbClr val="253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125176" y="8513597"/>
              <a:ext cx="17780" cy="10795"/>
            </a:xfrm>
            <a:custGeom>
              <a:avLst/>
              <a:gdLst/>
              <a:ahLst/>
              <a:cxnLst/>
              <a:rect l="l" t="t" r="r" b="b"/>
              <a:pathLst>
                <a:path w="17780" h="10795">
                  <a:moveTo>
                    <a:pt x="7746" y="0"/>
                  </a:moveTo>
                  <a:lnTo>
                    <a:pt x="0" y="0"/>
                  </a:lnTo>
                  <a:lnTo>
                    <a:pt x="17678" y="10248"/>
                  </a:lnTo>
                  <a:lnTo>
                    <a:pt x="13919" y="3619"/>
                  </a:lnTo>
                  <a:lnTo>
                    <a:pt x="7746" y="0"/>
                  </a:lnTo>
                  <a:close/>
                </a:path>
              </a:pathLst>
            </a:custGeom>
            <a:solidFill>
              <a:srgbClr val="242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153702" y="8502437"/>
              <a:ext cx="7620" cy="32384"/>
            </a:xfrm>
            <a:custGeom>
              <a:avLst/>
              <a:gdLst/>
              <a:ahLst/>
              <a:cxnLst/>
              <a:rect l="l" t="t" r="r" b="b"/>
              <a:pathLst>
                <a:path w="7619" h="32384">
                  <a:moveTo>
                    <a:pt x="0" y="0"/>
                  </a:moveTo>
                  <a:lnTo>
                    <a:pt x="3670" y="6273"/>
                  </a:lnTo>
                  <a:lnTo>
                    <a:pt x="5714" y="14224"/>
                  </a:lnTo>
                  <a:lnTo>
                    <a:pt x="5676" y="28333"/>
                  </a:lnTo>
                  <a:lnTo>
                    <a:pt x="5562" y="30924"/>
                  </a:lnTo>
                  <a:lnTo>
                    <a:pt x="7251" y="31902"/>
                  </a:lnTo>
                  <a:lnTo>
                    <a:pt x="7353" y="29629"/>
                  </a:lnTo>
                  <a:lnTo>
                    <a:pt x="7378" y="22758"/>
                  </a:lnTo>
                  <a:lnTo>
                    <a:pt x="7213" y="20345"/>
                  </a:lnTo>
                  <a:lnTo>
                    <a:pt x="5943" y="10922"/>
                  </a:lnTo>
                  <a:lnTo>
                    <a:pt x="3543" y="4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164429" y="8417450"/>
              <a:ext cx="111760" cy="120014"/>
            </a:xfrm>
            <a:custGeom>
              <a:avLst/>
              <a:gdLst/>
              <a:ahLst/>
              <a:cxnLst/>
              <a:rect l="l" t="t" r="r" b="b"/>
              <a:pathLst>
                <a:path w="111760" h="120015">
                  <a:moveTo>
                    <a:pt x="812" y="106400"/>
                  </a:moveTo>
                  <a:lnTo>
                    <a:pt x="0" y="118897"/>
                  </a:lnTo>
                  <a:lnTo>
                    <a:pt x="5575" y="119646"/>
                  </a:lnTo>
                  <a:lnTo>
                    <a:pt x="6197" y="109600"/>
                  </a:lnTo>
                  <a:lnTo>
                    <a:pt x="812" y="106400"/>
                  </a:lnTo>
                  <a:close/>
                </a:path>
                <a:path w="111760" h="120015">
                  <a:moveTo>
                    <a:pt x="93852" y="0"/>
                  </a:moveTo>
                  <a:lnTo>
                    <a:pt x="89446" y="2552"/>
                  </a:lnTo>
                  <a:lnTo>
                    <a:pt x="98717" y="2844"/>
                  </a:lnTo>
                  <a:lnTo>
                    <a:pt x="106362" y="7010"/>
                  </a:lnTo>
                  <a:lnTo>
                    <a:pt x="111544" y="13995"/>
                  </a:lnTo>
                  <a:lnTo>
                    <a:pt x="108648" y="9055"/>
                  </a:lnTo>
                  <a:lnTo>
                    <a:pt x="104724" y="5143"/>
                  </a:lnTo>
                  <a:lnTo>
                    <a:pt x="98069" y="1460"/>
                  </a:lnTo>
                  <a:lnTo>
                    <a:pt x="96024" y="622"/>
                  </a:lnTo>
                  <a:lnTo>
                    <a:pt x="93852" y="0"/>
                  </a:lnTo>
                  <a:close/>
                </a:path>
              </a:pathLst>
            </a:custGeom>
            <a:solidFill>
              <a:srgbClr val="408A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165236" y="8454413"/>
              <a:ext cx="29209" cy="73025"/>
            </a:xfrm>
            <a:custGeom>
              <a:avLst/>
              <a:gdLst/>
              <a:ahLst/>
              <a:cxnLst/>
              <a:rect l="l" t="t" r="r" b="b"/>
              <a:pathLst>
                <a:path w="29210" h="73025">
                  <a:moveTo>
                    <a:pt x="28994" y="0"/>
                  </a:moveTo>
                  <a:lnTo>
                    <a:pt x="4074" y="33762"/>
                  </a:lnTo>
                  <a:lnTo>
                    <a:pt x="0" y="69430"/>
                  </a:lnTo>
                  <a:lnTo>
                    <a:pt x="5384" y="72643"/>
                  </a:lnTo>
                  <a:lnTo>
                    <a:pt x="7035" y="45262"/>
                  </a:lnTo>
                  <a:lnTo>
                    <a:pt x="10313" y="33238"/>
                  </a:lnTo>
                  <a:lnTo>
                    <a:pt x="15214" y="21464"/>
                  </a:lnTo>
                  <a:lnTo>
                    <a:pt x="21516" y="10274"/>
                  </a:lnTo>
                  <a:lnTo>
                    <a:pt x="28994" y="0"/>
                  </a:lnTo>
                  <a:close/>
                </a:path>
              </a:pathLst>
            </a:custGeom>
            <a:solidFill>
              <a:srgbClr val="1E21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273480" y="846856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09">
                  <a:moveTo>
                    <a:pt x="0" y="3759"/>
                  </a:moveTo>
                  <a:lnTo>
                    <a:pt x="101" y="2540"/>
                  </a:lnTo>
                  <a:lnTo>
                    <a:pt x="254" y="0"/>
                  </a:lnTo>
                  <a:lnTo>
                    <a:pt x="101" y="2540"/>
                  </a:lnTo>
                  <a:lnTo>
                    <a:pt x="0" y="3759"/>
                  </a:lnTo>
                  <a:close/>
                </a:path>
              </a:pathLst>
            </a:custGeom>
            <a:solidFill>
              <a:srgbClr val="408A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273739" y="846422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228" y="0"/>
                  </a:moveTo>
                  <a:lnTo>
                    <a:pt x="0" y="4330"/>
                  </a:lnTo>
                  <a:lnTo>
                    <a:pt x="165" y="1447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1E21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170004" y="8420003"/>
              <a:ext cx="111760" cy="117475"/>
            </a:xfrm>
            <a:custGeom>
              <a:avLst/>
              <a:gdLst/>
              <a:ahLst/>
              <a:cxnLst/>
              <a:rect l="l" t="t" r="r" b="b"/>
              <a:pathLst>
                <a:path w="111760" h="117475">
                  <a:moveTo>
                    <a:pt x="83870" y="0"/>
                  </a:moveTo>
                  <a:lnTo>
                    <a:pt x="24231" y="34417"/>
                  </a:lnTo>
                  <a:lnTo>
                    <a:pt x="5545" y="67655"/>
                  </a:lnTo>
                  <a:lnTo>
                    <a:pt x="0" y="117094"/>
                  </a:lnTo>
                  <a:lnTo>
                    <a:pt x="5448" y="114363"/>
                  </a:lnTo>
                  <a:lnTo>
                    <a:pt x="11353" y="81483"/>
                  </a:lnTo>
                  <a:lnTo>
                    <a:pt x="16804" y="64169"/>
                  </a:lnTo>
                  <a:lnTo>
                    <a:pt x="51104" y="23012"/>
                  </a:lnTo>
                  <a:lnTo>
                    <a:pt x="77609" y="9245"/>
                  </a:lnTo>
                  <a:lnTo>
                    <a:pt x="82791" y="9245"/>
                  </a:lnTo>
                  <a:lnTo>
                    <a:pt x="91452" y="11093"/>
                  </a:lnTo>
                  <a:lnTo>
                    <a:pt x="98191" y="16468"/>
                  </a:lnTo>
                  <a:lnTo>
                    <a:pt x="102570" y="25115"/>
                  </a:lnTo>
                  <a:lnTo>
                    <a:pt x="104152" y="36779"/>
                  </a:lnTo>
                  <a:lnTo>
                    <a:pt x="103314" y="54508"/>
                  </a:lnTo>
                  <a:lnTo>
                    <a:pt x="111163" y="49695"/>
                  </a:lnTo>
                  <a:lnTo>
                    <a:pt x="111747" y="39509"/>
                  </a:lnTo>
                  <a:lnTo>
                    <a:pt x="111734" y="25679"/>
                  </a:lnTo>
                  <a:lnTo>
                    <a:pt x="109664" y="17716"/>
                  </a:lnTo>
                  <a:lnTo>
                    <a:pt x="105968" y="11442"/>
                  </a:lnTo>
                  <a:lnTo>
                    <a:pt x="100787" y="4457"/>
                  </a:lnTo>
                  <a:lnTo>
                    <a:pt x="93141" y="292"/>
                  </a:lnTo>
                  <a:lnTo>
                    <a:pt x="83870" y="0"/>
                  </a:lnTo>
                  <a:close/>
                </a:path>
              </a:pathLst>
            </a:custGeom>
            <a:solidFill>
              <a:srgbClr val="253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031615" y="854778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901" y="0"/>
                  </a:moveTo>
                  <a:lnTo>
                    <a:pt x="0" y="533"/>
                  </a:lnTo>
                  <a:lnTo>
                    <a:pt x="660" y="927"/>
                  </a:lnTo>
                  <a:lnTo>
                    <a:pt x="736" y="622"/>
                  </a:lnTo>
                  <a:lnTo>
                    <a:pt x="825" y="304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408A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032276" y="8531987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39" h="26670">
                  <a:moveTo>
                    <a:pt x="27622" y="0"/>
                  </a:moveTo>
                  <a:lnTo>
                    <a:pt x="241" y="15798"/>
                  </a:lnTo>
                  <a:lnTo>
                    <a:pt x="0" y="16725"/>
                  </a:lnTo>
                  <a:lnTo>
                    <a:pt x="11112" y="23164"/>
                  </a:lnTo>
                  <a:lnTo>
                    <a:pt x="13068" y="24244"/>
                  </a:lnTo>
                  <a:lnTo>
                    <a:pt x="14871" y="26631"/>
                  </a:lnTo>
                  <a:lnTo>
                    <a:pt x="17339" y="19727"/>
                  </a:lnTo>
                  <a:lnTo>
                    <a:pt x="20313" y="12944"/>
                  </a:lnTo>
                  <a:lnTo>
                    <a:pt x="23754" y="6347"/>
                  </a:lnTo>
                  <a:lnTo>
                    <a:pt x="27622" y="0"/>
                  </a:lnTo>
                  <a:close/>
                </a:path>
              </a:pathLst>
            </a:custGeom>
            <a:solidFill>
              <a:srgbClr val="1E21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992205" y="8548321"/>
              <a:ext cx="55244" cy="59055"/>
            </a:xfrm>
            <a:custGeom>
              <a:avLst/>
              <a:gdLst/>
              <a:ahLst/>
              <a:cxnLst/>
              <a:rect l="l" t="t" r="r" b="b"/>
              <a:pathLst>
                <a:path w="55244" h="59054">
                  <a:moveTo>
                    <a:pt x="39408" y="0"/>
                  </a:moveTo>
                  <a:lnTo>
                    <a:pt x="609" y="22402"/>
                  </a:lnTo>
                  <a:lnTo>
                    <a:pt x="0" y="30035"/>
                  </a:lnTo>
                  <a:lnTo>
                    <a:pt x="49898" y="58953"/>
                  </a:lnTo>
                  <a:lnTo>
                    <a:pt x="52425" y="20066"/>
                  </a:lnTo>
                  <a:lnTo>
                    <a:pt x="53073" y="16802"/>
                  </a:lnTo>
                  <a:lnTo>
                    <a:pt x="53924" y="13538"/>
                  </a:lnTo>
                  <a:lnTo>
                    <a:pt x="54940" y="10299"/>
                  </a:lnTo>
                  <a:lnTo>
                    <a:pt x="53136" y="7912"/>
                  </a:lnTo>
                  <a:lnTo>
                    <a:pt x="51181" y="6819"/>
                  </a:lnTo>
                  <a:lnTo>
                    <a:pt x="39408" y="0"/>
                  </a:lnTo>
                  <a:close/>
                </a:path>
              </a:pathLst>
            </a:custGeom>
            <a:solidFill>
              <a:srgbClr val="1469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135606" y="8487866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5" h="3175">
                  <a:moveTo>
                    <a:pt x="5626" y="2578"/>
                  </a:moveTo>
                  <a:lnTo>
                    <a:pt x="723" y="0"/>
                  </a:lnTo>
                  <a:lnTo>
                    <a:pt x="0" y="419"/>
                  </a:lnTo>
                  <a:lnTo>
                    <a:pt x="1981" y="952"/>
                  </a:lnTo>
                  <a:lnTo>
                    <a:pt x="3848" y="1689"/>
                  </a:lnTo>
                  <a:lnTo>
                    <a:pt x="5626" y="2578"/>
                  </a:lnTo>
                  <a:close/>
                </a:path>
                <a:path w="6985" h="3175">
                  <a:moveTo>
                    <a:pt x="6515" y="3048"/>
                  </a:moveTo>
                  <a:close/>
                </a:path>
              </a:pathLst>
            </a:custGeom>
            <a:solidFill>
              <a:srgbClr val="104C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047147" y="8524740"/>
              <a:ext cx="25400" cy="45085"/>
            </a:xfrm>
            <a:custGeom>
              <a:avLst/>
              <a:gdLst/>
              <a:ahLst/>
              <a:cxnLst/>
              <a:rect l="l" t="t" r="r" b="b"/>
              <a:pathLst>
                <a:path w="25400" h="45084">
                  <a:moveTo>
                    <a:pt x="25298" y="0"/>
                  </a:moveTo>
                  <a:lnTo>
                    <a:pt x="0" y="33883"/>
                  </a:lnTo>
                  <a:lnTo>
                    <a:pt x="1523" y="35890"/>
                  </a:lnTo>
                  <a:lnTo>
                    <a:pt x="2933" y="38798"/>
                  </a:lnTo>
                  <a:lnTo>
                    <a:pt x="3098" y="44551"/>
                  </a:lnTo>
                  <a:lnTo>
                    <a:pt x="6510" y="32677"/>
                  </a:lnTo>
                  <a:lnTo>
                    <a:pt x="11493" y="21080"/>
                  </a:lnTo>
                  <a:lnTo>
                    <a:pt x="17829" y="10081"/>
                  </a:lnTo>
                  <a:lnTo>
                    <a:pt x="25298" y="0"/>
                  </a:lnTo>
                  <a:close/>
                </a:path>
              </a:pathLst>
            </a:custGeom>
            <a:solidFill>
              <a:srgbClr val="1E21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151012" y="8539501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5" h="6350">
                  <a:moveTo>
                    <a:pt x="419" y="0"/>
                  </a:moveTo>
                  <a:lnTo>
                    <a:pt x="292" y="2044"/>
                  </a:lnTo>
                  <a:lnTo>
                    <a:pt x="0" y="5930"/>
                  </a:lnTo>
                  <a:lnTo>
                    <a:pt x="165" y="4051"/>
                  </a:lnTo>
                  <a:lnTo>
                    <a:pt x="304" y="2044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408A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151434" y="853825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244"/>
                  </a:moveTo>
                  <a:lnTo>
                    <a:pt x="38" y="838"/>
                  </a:lnTo>
                  <a:lnTo>
                    <a:pt x="76" y="0"/>
                  </a:lnTo>
                  <a:lnTo>
                    <a:pt x="38" y="838"/>
                  </a:lnTo>
                  <a:lnTo>
                    <a:pt x="0" y="1244"/>
                  </a:lnTo>
                  <a:close/>
                </a:path>
              </a:pathLst>
            </a:custGeom>
            <a:solidFill>
              <a:srgbClr val="1E21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050214" y="8500105"/>
              <a:ext cx="109220" cy="106680"/>
            </a:xfrm>
            <a:custGeom>
              <a:avLst/>
              <a:gdLst/>
              <a:ahLst/>
              <a:cxnLst/>
              <a:rect l="l" t="t" r="r" b="b"/>
              <a:pathLst>
                <a:path w="109219" h="106679">
                  <a:moveTo>
                    <a:pt x="64897" y="0"/>
                  </a:moveTo>
                  <a:lnTo>
                    <a:pt x="22237" y="24637"/>
                  </a:lnTo>
                  <a:lnTo>
                    <a:pt x="38" y="69189"/>
                  </a:lnTo>
                  <a:lnTo>
                    <a:pt x="0" y="106667"/>
                  </a:lnTo>
                  <a:lnTo>
                    <a:pt x="2933" y="105194"/>
                  </a:lnTo>
                  <a:lnTo>
                    <a:pt x="8826" y="72313"/>
                  </a:lnTo>
                  <a:lnTo>
                    <a:pt x="14284" y="54996"/>
                  </a:lnTo>
                  <a:lnTo>
                    <a:pt x="48590" y="13842"/>
                  </a:lnTo>
                  <a:lnTo>
                    <a:pt x="64528" y="4508"/>
                  </a:lnTo>
                  <a:lnTo>
                    <a:pt x="64897" y="0"/>
                  </a:lnTo>
                  <a:close/>
                </a:path>
                <a:path w="109219" h="106679">
                  <a:moveTo>
                    <a:pt x="101625" y="28943"/>
                  </a:moveTo>
                  <a:lnTo>
                    <a:pt x="101550" y="33261"/>
                  </a:lnTo>
                  <a:lnTo>
                    <a:pt x="101447" y="35699"/>
                  </a:lnTo>
                  <a:lnTo>
                    <a:pt x="100965" y="43446"/>
                  </a:lnTo>
                  <a:lnTo>
                    <a:pt x="100799" y="45326"/>
                  </a:lnTo>
                  <a:lnTo>
                    <a:pt x="108648" y="40525"/>
                  </a:lnTo>
                  <a:lnTo>
                    <a:pt x="108815" y="38138"/>
                  </a:lnTo>
                  <a:lnTo>
                    <a:pt x="108953" y="35699"/>
                  </a:lnTo>
                  <a:lnTo>
                    <a:pt x="109054" y="33261"/>
                  </a:lnTo>
                  <a:lnTo>
                    <a:pt x="101625" y="28943"/>
                  </a:lnTo>
                  <a:close/>
                </a:path>
              </a:pathLst>
            </a:custGeom>
            <a:solidFill>
              <a:srgbClr val="253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042098" y="8558621"/>
              <a:ext cx="8255" cy="49530"/>
            </a:xfrm>
            <a:custGeom>
              <a:avLst/>
              <a:gdLst/>
              <a:ahLst/>
              <a:cxnLst/>
              <a:rect l="l" t="t" r="r" b="b"/>
              <a:pathLst>
                <a:path w="8255" h="49529">
                  <a:moveTo>
                    <a:pt x="5054" y="0"/>
                  </a:moveTo>
                  <a:lnTo>
                    <a:pt x="4025" y="3238"/>
                  </a:lnTo>
                  <a:lnTo>
                    <a:pt x="3187" y="6502"/>
                  </a:lnTo>
                  <a:lnTo>
                    <a:pt x="2540" y="9766"/>
                  </a:lnTo>
                  <a:lnTo>
                    <a:pt x="0" y="48653"/>
                  </a:lnTo>
                  <a:lnTo>
                    <a:pt x="5600" y="49415"/>
                  </a:lnTo>
                  <a:lnTo>
                    <a:pt x="8115" y="48145"/>
                  </a:lnTo>
                  <a:lnTo>
                    <a:pt x="8216" y="33121"/>
                  </a:lnTo>
                  <a:lnTo>
                    <a:pt x="8178" y="11734"/>
                  </a:lnTo>
                  <a:lnTo>
                    <a:pt x="7988" y="4914"/>
                  </a:lnTo>
                  <a:lnTo>
                    <a:pt x="6578" y="2006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1469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131030" y="8488274"/>
              <a:ext cx="21590" cy="12700"/>
            </a:xfrm>
            <a:custGeom>
              <a:avLst/>
              <a:gdLst/>
              <a:ahLst/>
              <a:cxnLst/>
              <a:rect l="l" t="t" r="r" b="b"/>
              <a:pathLst>
                <a:path w="21589" h="12700">
                  <a:moveTo>
                    <a:pt x="4559" y="0"/>
                  </a:moveTo>
                  <a:lnTo>
                    <a:pt x="0" y="2641"/>
                  </a:lnTo>
                  <a:lnTo>
                    <a:pt x="8699" y="2781"/>
                  </a:lnTo>
                  <a:lnTo>
                    <a:pt x="16014" y="6311"/>
                  </a:lnTo>
                  <a:lnTo>
                    <a:pt x="21247" y="12395"/>
                  </a:lnTo>
                  <a:lnTo>
                    <a:pt x="21209" y="11874"/>
                  </a:lnTo>
                  <a:lnTo>
                    <a:pt x="18491" y="7962"/>
                  </a:lnTo>
                  <a:lnTo>
                    <a:pt x="15087" y="4851"/>
                  </a:lnTo>
                  <a:lnTo>
                    <a:pt x="9055" y="1523"/>
                  </a:lnTo>
                  <a:lnTo>
                    <a:pt x="6883" y="634"/>
                  </a:lnTo>
                  <a:lnTo>
                    <a:pt x="4559" y="0"/>
                  </a:lnTo>
                  <a:close/>
                </a:path>
              </a:pathLst>
            </a:custGeom>
            <a:solidFill>
              <a:srgbClr val="104C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152244" y="850015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40">
                  <a:moveTo>
                    <a:pt x="0" y="0"/>
                  </a:moveTo>
                  <a:lnTo>
                    <a:pt x="12" y="177"/>
                  </a:lnTo>
                  <a:lnTo>
                    <a:pt x="12" y="342"/>
                  </a:lnTo>
                  <a:lnTo>
                    <a:pt x="38" y="520"/>
                  </a:lnTo>
                  <a:lnTo>
                    <a:pt x="533" y="1079"/>
                  </a:lnTo>
                  <a:lnTo>
                    <a:pt x="1003" y="1663"/>
                  </a:lnTo>
                  <a:lnTo>
                    <a:pt x="1460" y="2285"/>
                  </a:lnTo>
                  <a:lnTo>
                    <a:pt x="990" y="1485"/>
                  </a:lnTo>
                  <a:lnTo>
                    <a:pt x="508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5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114741" y="8490923"/>
              <a:ext cx="45085" cy="42545"/>
            </a:xfrm>
            <a:custGeom>
              <a:avLst/>
              <a:gdLst/>
              <a:ahLst/>
              <a:cxnLst/>
              <a:rect l="l" t="t" r="r" b="b"/>
              <a:pathLst>
                <a:path w="45085" h="42545">
                  <a:moveTo>
                    <a:pt x="16294" y="0"/>
                  </a:moveTo>
                  <a:lnTo>
                    <a:pt x="368" y="9182"/>
                  </a:lnTo>
                  <a:lnTo>
                    <a:pt x="0" y="13690"/>
                  </a:lnTo>
                  <a:lnTo>
                    <a:pt x="5651" y="10668"/>
                  </a:lnTo>
                  <a:lnTo>
                    <a:pt x="10972" y="9245"/>
                  </a:lnTo>
                  <a:lnTo>
                    <a:pt x="15735" y="9245"/>
                  </a:lnTo>
                  <a:lnTo>
                    <a:pt x="24405" y="11096"/>
                  </a:lnTo>
                  <a:lnTo>
                    <a:pt x="31149" y="16478"/>
                  </a:lnTo>
                  <a:lnTo>
                    <a:pt x="35527" y="25136"/>
                  </a:lnTo>
                  <a:lnTo>
                    <a:pt x="37096" y="36817"/>
                  </a:lnTo>
                  <a:lnTo>
                    <a:pt x="37096" y="38125"/>
                  </a:lnTo>
                  <a:lnTo>
                    <a:pt x="44526" y="42443"/>
                  </a:lnTo>
                  <a:lnTo>
                    <a:pt x="44704" y="37274"/>
                  </a:lnTo>
                  <a:lnTo>
                    <a:pt x="44678" y="25742"/>
                  </a:lnTo>
                  <a:lnTo>
                    <a:pt x="42633" y="17792"/>
                  </a:lnTo>
                  <a:lnTo>
                    <a:pt x="38963" y="11518"/>
                  </a:lnTo>
                  <a:lnTo>
                    <a:pt x="38506" y="10896"/>
                  </a:lnTo>
                  <a:lnTo>
                    <a:pt x="32296" y="3670"/>
                  </a:lnTo>
                  <a:lnTo>
                    <a:pt x="24980" y="127"/>
                  </a:lnTo>
                  <a:lnTo>
                    <a:pt x="16294" y="0"/>
                  </a:lnTo>
                  <a:close/>
                </a:path>
              </a:pathLst>
            </a:custGeom>
            <a:solidFill>
              <a:srgbClr val="242E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135593" y="8488280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5" h="3175">
                  <a:moveTo>
                    <a:pt x="6302" y="2524"/>
                  </a:moveTo>
                  <a:lnTo>
                    <a:pt x="6515" y="2641"/>
                  </a:lnTo>
                  <a:lnTo>
                    <a:pt x="6302" y="2524"/>
                  </a:lnTo>
                  <a:close/>
                </a:path>
                <a:path w="6985" h="3175">
                  <a:moveTo>
                    <a:pt x="3969" y="1313"/>
                  </a:moveTo>
                  <a:lnTo>
                    <a:pt x="6302" y="2524"/>
                  </a:lnTo>
                  <a:lnTo>
                    <a:pt x="4483" y="1523"/>
                  </a:lnTo>
                  <a:lnTo>
                    <a:pt x="3969" y="1313"/>
                  </a:lnTo>
                  <a:close/>
                </a:path>
                <a:path w="6985" h="3175">
                  <a:moveTo>
                    <a:pt x="2121" y="582"/>
                  </a:moveTo>
                  <a:lnTo>
                    <a:pt x="3307" y="1042"/>
                  </a:lnTo>
                  <a:lnTo>
                    <a:pt x="2311" y="634"/>
                  </a:lnTo>
                  <a:lnTo>
                    <a:pt x="2121" y="582"/>
                  </a:lnTo>
                  <a:close/>
                </a:path>
                <a:path w="6985" h="3175">
                  <a:moveTo>
                    <a:pt x="0" y="0"/>
                  </a:moveTo>
                  <a:lnTo>
                    <a:pt x="2121" y="582"/>
                  </a:lnTo>
                  <a:lnTo>
                    <a:pt x="1993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D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35595" y="9084043"/>
              <a:ext cx="52222" cy="6734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61870" y="8656947"/>
              <a:ext cx="409087" cy="52748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65501" y="9037196"/>
              <a:ext cx="21577" cy="33769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886621" y="9053903"/>
              <a:ext cx="123189" cy="95885"/>
            </a:xfrm>
            <a:custGeom>
              <a:avLst/>
              <a:gdLst/>
              <a:ahLst/>
              <a:cxnLst/>
              <a:rect l="l" t="t" r="r" b="b"/>
              <a:pathLst>
                <a:path w="123190" h="95884">
                  <a:moveTo>
                    <a:pt x="1371" y="0"/>
                  </a:moveTo>
                  <a:lnTo>
                    <a:pt x="1371" y="18923"/>
                  </a:lnTo>
                  <a:lnTo>
                    <a:pt x="0" y="23241"/>
                  </a:lnTo>
                  <a:lnTo>
                    <a:pt x="6184" y="27787"/>
                  </a:lnTo>
                  <a:lnTo>
                    <a:pt x="46772" y="53860"/>
                  </a:lnTo>
                  <a:lnTo>
                    <a:pt x="86444" y="77187"/>
                  </a:lnTo>
                  <a:lnTo>
                    <a:pt x="121589" y="95770"/>
                  </a:lnTo>
                  <a:lnTo>
                    <a:pt x="122504" y="84810"/>
                  </a:lnTo>
                  <a:lnTo>
                    <a:pt x="122961" y="72174"/>
                  </a:lnTo>
                  <a:lnTo>
                    <a:pt x="51879" y="31559"/>
                  </a:lnTo>
                  <a:lnTo>
                    <a:pt x="1371" y="0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83380" y="8983780"/>
              <a:ext cx="128905" cy="128905"/>
            </a:xfrm>
            <a:custGeom>
              <a:avLst/>
              <a:gdLst/>
              <a:ahLst/>
              <a:cxnLst/>
              <a:rect l="l" t="t" r="r" b="b"/>
              <a:pathLst>
                <a:path w="128905" h="128904">
                  <a:moveTo>
                    <a:pt x="0" y="0"/>
                  </a:moveTo>
                  <a:lnTo>
                    <a:pt x="1676" y="53365"/>
                  </a:lnTo>
                  <a:lnTo>
                    <a:pt x="33527" y="76428"/>
                  </a:lnTo>
                  <a:lnTo>
                    <a:pt x="34213" y="81813"/>
                  </a:lnTo>
                  <a:lnTo>
                    <a:pt x="94665" y="117970"/>
                  </a:lnTo>
                  <a:lnTo>
                    <a:pt x="98640" y="115036"/>
                  </a:lnTo>
                  <a:lnTo>
                    <a:pt x="113703" y="121310"/>
                  </a:lnTo>
                  <a:lnTo>
                    <a:pt x="126695" y="128384"/>
                  </a:lnTo>
                  <a:lnTo>
                    <a:pt x="128549" y="75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4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81951" y="8993606"/>
              <a:ext cx="130175" cy="151765"/>
            </a:xfrm>
            <a:custGeom>
              <a:avLst/>
              <a:gdLst/>
              <a:ahLst/>
              <a:cxnLst/>
              <a:rect l="l" t="t" r="r" b="b"/>
              <a:pathLst>
                <a:path w="130175" h="151765">
                  <a:moveTo>
                    <a:pt x="127190" y="144741"/>
                  </a:moveTo>
                  <a:lnTo>
                    <a:pt x="77139" y="117043"/>
                  </a:lnTo>
                  <a:lnTo>
                    <a:pt x="39687" y="94462"/>
                  </a:lnTo>
                  <a:lnTo>
                    <a:pt x="4025" y="70980"/>
                  </a:lnTo>
                  <a:lnTo>
                    <a:pt x="4025" y="78714"/>
                  </a:lnTo>
                  <a:lnTo>
                    <a:pt x="39687" y="102196"/>
                  </a:lnTo>
                  <a:lnTo>
                    <a:pt x="75742" y="123977"/>
                  </a:lnTo>
                  <a:lnTo>
                    <a:pt x="124866" y="151218"/>
                  </a:lnTo>
                  <a:lnTo>
                    <a:pt x="127012" y="150495"/>
                  </a:lnTo>
                  <a:lnTo>
                    <a:pt x="127190" y="144741"/>
                  </a:lnTo>
                  <a:close/>
                </a:path>
                <a:path w="130175" h="151765">
                  <a:moveTo>
                    <a:pt x="127787" y="128193"/>
                  </a:moveTo>
                  <a:lnTo>
                    <a:pt x="77520" y="100418"/>
                  </a:lnTo>
                  <a:lnTo>
                    <a:pt x="38138" y="76631"/>
                  </a:lnTo>
                  <a:lnTo>
                    <a:pt x="1625" y="52476"/>
                  </a:lnTo>
                  <a:lnTo>
                    <a:pt x="2006" y="60464"/>
                  </a:lnTo>
                  <a:lnTo>
                    <a:pt x="38404" y="84531"/>
                  </a:lnTo>
                  <a:lnTo>
                    <a:pt x="76314" y="107467"/>
                  </a:lnTo>
                  <a:lnTo>
                    <a:pt x="125895" y="134924"/>
                  </a:lnTo>
                  <a:lnTo>
                    <a:pt x="127571" y="134327"/>
                  </a:lnTo>
                  <a:lnTo>
                    <a:pt x="127787" y="128193"/>
                  </a:lnTo>
                  <a:close/>
                </a:path>
                <a:path w="130175" h="151765">
                  <a:moveTo>
                    <a:pt x="128320" y="112814"/>
                  </a:moveTo>
                  <a:lnTo>
                    <a:pt x="77952" y="85001"/>
                  </a:lnTo>
                  <a:lnTo>
                    <a:pt x="37719" y="60706"/>
                  </a:lnTo>
                  <a:lnTo>
                    <a:pt x="1143" y="36461"/>
                  </a:lnTo>
                  <a:lnTo>
                    <a:pt x="1371" y="44373"/>
                  </a:lnTo>
                  <a:lnTo>
                    <a:pt x="37934" y="68567"/>
                  </a:lnTo>
                  <a:lnTo>
                    <a:pt x="77050" y="92214"/>
                  </a:lnTo>
                  <a:lnTo>
                    <a:pt x="127076" y="119888"/>
                  </a:lnTo>
                  <a:lnTo>
                    <a:pt x="128092" y="119380"/>
                  </a:lnTo>
                  <a:lnTo>
                    <a:pt x="128320" y="112814"/>
                  </a:lnTo>
                  <a:close/>
                </a:path>
                <a:path w="130175" h="151765">
                  <a:moveTo>
                    <a:pt x="128905" y="96037"/>
                  </a:moveTo>
                  <a:lnTo>
                    <a:pt x="78447" y="68199"/>
                  </a:lnTo>
                  <a:lnTo>
                    <a:pt x="37223" y="43319"/>
                  </a:lnTo>
                  <a:lnTo>
                    <a:pt x="571" y="18999"/>
                  </a:lnTo>
                  <a:lnTo>
                    <a:pt x="812" y="26924"/>
                  </a:lnTo>
                  <a:lnTo>
                    <a:pt x="37477" y="51193"/>
                  </a:lnTo>
                  <a:lnTo>
                    <a:pt x="77317" y="75285"/>
                  </a:lnTo>
                  <a:lnTo>
                    <a:pt x="127482" y="103035"/>
                  </a:lnTo>
                  <a:lnTo>
                    <a:pt x="128676" y="102349"/>
                  </a:lnTo>
                  <a:lnTo>
                    <a:pt x="128905" y="96037"/>
                  </a:lnTo>
                  <a:close/>
                </a:path>
                <a:path w="130175" h="151765">
                  <a:moveTo>
                    <a:pt x="129552" y="77787"/>
                  </a:moveTo>
                  <a:lnTo>
                    <a:pt x="79095" y="49987"/>
                  </a:lnTo>
                  <a:lnTo>
                    <a:pt x="36614" y="24320"/>
                  </a:lnTo>
                  <a:lnTo>
                    <a:pt x="0" y="0"/>
                  </a:lnTo>
                  <a:lnTo>
                    <a:pt x="241" y="7924"/>
                  </a:lnTo>
                  <a:lnTo>
                    <a:pt x="36893" y="32232"/>
                  </a:lnTo>
                  <a:lnTo>
                    <a:pt x="77698" y="56921"/>
                  </a:lnTo>
                  <a:lnTo>
                    <a:pt x="128016" y="84709"/>
                  </a:lnTo>
                  <a:lnTo>
                    <a:pt x="129336" y="83908"/>
                  </a:lnTo>
                  <a:lnTo>
                    <a:pt x="129552" y="777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37950" y="9105909"/>
              <a:ext cx="69215" cy="39370"/>
            </a:xfrm>
            <a:custGeom>
              <a:avLst/>
              <a:gdLst/>
              <a:ahLst/>
              <a:cxnLst/>
              <a:rect l="l" t="t" r="r" b="b"/>
              <a:pathLst>
                <a:path w="69215" h="39370">
                  <a:moveTo>
                    <a:pt x="44191" y="25438"/>
                  </a:moveTo>
                  <a:lnTo>
                    <a:pt x="56092" y="32005"/>
                  </a:lnTo>
                  <a:lnTo>
                    <a:pt x="68618" y="38785"/>
                  </a:lnTo>
                  <a:lnTo>
                    <a:pt x="56087" y="32000"/>
                  </a:lnTo>
                  <a:lnTo>
                    <a:pt x="44191" y="25438"/>
                  </a:lnTo>
                  <a:close/>
                </a:path>
                <a:path w="69215" h="39370">
                  <a:moveTo>
                    <a:pt x="0" y="0"/>
                  </a:moveTo>
                  <a:lnTo>
                    <a:pt x="19624" y="11587"/>
                  </a:lnTo>
                  <a:lnTo>
                    <a:pt x="39041" y="22598"/>
                  </a:lnTo>
                  <a:lnTo>
                    <a:pt x="44191" y="25438"/>
                  </a:lnTo>
                  <a:lnTo>
                    <a:pt x="39040" y="22596"/>
                  </a:lnTo>
                  <a:lnTo>
                    <a:pt x="19625" y="115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83704" y="9049956"/>
              <a:ext cx="124460" cy="95250"/>
            </a:xfrm>
            <a:custGeom>
              <a:avLst/>
              <a:gdLst/>
              <a:ahLst/>
              <a:cxnLst/>
              <a:rect l="l" t="t" r="r" b="b"/>
              <a:pathLst>
                <a:path w="124459" h="95250">
                  <a:moveTo>
                    <a:pt x="122999" y="90868"/>
                  </a:moveTo>
                  <a:lnTo>
                    <a:pt x="73939" y="63665"/>
                  </a:lnTo>
                  <a:lnTo>
                    <a:pt x="37922" y="41910"/>
                  </a:lnTo>
                  <a:lnTo>
                    <a:pt x="2273" y="18440"/>
                  </a:lnTo>
                  <a:lnTo>
                    <a:pt x="2273" y="22364"/>
                  </a:lnTo>
                  <a:lnTo>
                    <a:pt x="38925" y="46482"/>
                  </a:lnTo>
                  <a:lnTo>
                    <a:pt x="73863" y="67551"/>
                  </a:lnTo>
                  <a:lnTo>
                    <a:pt x="122859" y="94729"/>
                  </a:lnTo>
                  <a:lnTo>
                    <a:pt x="122999" y="90868"/>
                  </a:lnTo>
                  <a:close/>
                </a:path>
                <a:path w="124459" h="95250">
                  <a:moveTo>
                    <a:pt x="124142" y="74637"/>
                  </a:moveTo>
                  <a:lnTo>
                    <a:pt x="74574" y="47180"/>
                  </a:lnTo>
                  <a:lnTo>
                    <a:pt x="36461" y="24130"/>
                  </a:lnTo>
                  <a:lnTo>
                    <a:pt x="0" y="0"/>
                  </a:lnTo>
                  <a:lnTo>
                    <a:pt x="254" y="4114"/>
                  </a:lnTo>
                  <a:lnTo>
                    <a:pt x="38531" y="29387"/>
                  </a:lnTo>
                  <a:lnTo>
                    <a:pt x="74561" y="51117"/>
                  </a:lnTo>
                  <a:lnTo>
                    <a:pt x="124142" y="78574"/>
                  </a:lnTo>
                  <a:lnTo>
                    <a:pt x="124142" y="74637"/>
                  </a:lnTo>
                  <a:close/>
                </a:path>
              </a:pathLst>
            </a:custGeom>
            <a:solidFill>
              <a:srgbClr val="D9E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83191" y="903395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12" y="0"/>
                  </a:moveTo>
                  <a:lnTo>
                    <a:pt x="127" y="402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BBD3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82650" y="9016491"/>
              <a:ext cx="127000" cy="97155"/>
            </a:xfrm>
            <a:custGeom>
              <a:avLst/>
              <a:gdLst/>
              <a:ahLst/>
              <a:cxnLst/>
              <a:rect l="l" t="t" r="r" b="b"/>
              <a:pathLst>
                <a:path w="127000" h="97154">
                  <a:moveTo>
                    <a:pt x="126377" y="93065"/>
                  </a:moveTo>
                  <a:lnTo>
                    <a:pt x="76377" y="65405"/>
                  </a:lnTo>
                  <a:lnTo>
                    <a:pt x="37134" y="41681"/>
                  </a:lnTo>
                  <a:lnTo>
                    <a:pt x="546" y="17462"/>
                  </a:lnTo>
                  <a:lnTo>
                    <a:pt x="660" y="21488"/>
                  </a:lnTo>
                  <a:lnTo>
                    <a:pt x="37287" y="45720"/>
                  </a:lnTo>
                  <a:lnTo>
                    <a:pt x="76365" y="69329"/>
                  </a:lnTo>
                  <a:lnTo>
                    <a:pt x="114554" y="90639"/>
                  </a:lnTo>
                  <a:lnTo>
                    <a:pt x="126377" y="97002"/>
                  </a:lnTo>
                  <a:lnTo>
                    <a:pt x="126377" y="93065"/>
                  </a:lnTo>
                  <a:close/>
                </a:path>
                <a:path w="127000" h="97154">
                  <a:moveTo>
                    <a:pt x="126771" y="76187"/>
                  </a:moveTo>
                  <a:lnTo>
                    <a:pt x="76619" y="48463"/>
                  </a:lnTo>
                  <a:lnTo>
                    <a:pt x="36652" y="24307"/>
                  </a:lnTo>
                  <a:lnTo>
                    <a:pt x="0" y="0"/>
                  </a:lnTo>
                  <a:lnTo>
                    <a:pt x="114" y="4038"/>
                  </a:lnTo>
                  <a:lnTo>
                    <a:pt x="36779" y="28321"/>
                  </a:lnTo>
                  <a:lnTo>
                    <a:pt x="76619" y="52412"/>
                  </a:lnTo>
                  <a:lnTo>
                    <a:pt x="126771" y="80149"/>
                  </a:lnTo>
                  <a:lnTo>
                    <a:pt x="126771" y="76187"/>
                  </a:lnTo>
                  <a:close/>
                </a:path>
              </a:pathLst>
            </a:custGeom>
            <a:solidFill>
              <a:srgbClr val="D9E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82182" y="900151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0" y="0"/>
                  </a:moveTo>
                  <a:lnTo>
                    <a:pt x="1790" y="1231"/>
                  </a:lnTo>
                  <a:lnTo>
                    <a:pt x="1079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D3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82073" y="8997489"/>
              <a:ext cx="128270" cy="81280"/>
            </a:xfrm>
            <a:custGeom>
              <a:avLst/>
              <a:gdLst/>
              <a:ahLst/>
              <a:cxnLst/>
              <a:rect l="l" t="t" r="r" b="b"/>
              <a:pathLst>
                <a:path w="128269" h="81279">
                  <a:moveTo>
                    <a:pt x="0" y="0"/>
                  </a:moveTo>
                  <a:lnTo>
                    <a:pt x="38297" y="29316"/>
                  </a:lnTo>
                  <a:lnTo>
                    <a:pt x="77580" y="53030"/>
                  </a:lnTo>
                  <a:lnTo>
                    <a:pt x="127889" y="80822"/>
                  </a:lnTo>
                  <a:lnTo>
                    <a:pt x="127889" y="76885"/>
                  </a:lnTo>
                  <a:lnTo>
                    <a:pt x="98793" y="61047"/>
                  </a:lnTo>
                  <a:lnTo>
                    <a:pt x="77604" y="49091"/>
                  </a:lnTo>
                  <a:lnTo>
                    <a:pt x="55867" y="36283"/>
                  </a:lnTo>
                  <a:lnTo>
                    <a:pt x="36665" y="24326"/>
                  </a:lnTo>
                  <a:lnTo>
                    <a:pt x="19989" y="134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008885" y="9129435"/>
              <a:ext cx="55244" cy="28575"/>
            </a:xfrm>
            <a:custGeom>
              <a:avLst/>
              <a:gdLst/>
              <a:ahLst/>
              <a:cxnLst/>
              <a:rect l="l" t="t" r="r" b="b"/>
              <a:pathLst>
                <a:path w="55244" h="28575">
                  <a:moveTo>
                    <a:pt x="2222" y="0"/>
                  </a:moveTo>
                  <a:lnTo>
                    <a:pt x="381" y="2971"/>
                  </a:lnTo>
                  <a:lnTo>
                    <a:pt x="0" y="16509"/>
                  </a:lnTo>
                  <a:lnTo>
                    <a:pt x="3661" y="18369"/>
                  </a:lnTo>
                  <a:lnTo>
                    <a:pt x="12463" y="22459"/>
                  </a:lnTo>
                  <a:lnTo>
                    <a:pt x="23129" y="26550"/>
                  </a:lnTo>
                  <a:lnTo>
                    <a:pt x="32385" y="28409"/>
                  </a:lnTo>
                  <a:lnTo>
                    <a:pt x="42329" y="28409"/>
                  </a:lnTo>
                  <a:lnTo>
                    <a:pt x="54063" y="22898"/>
                  </a:lnTo>
                  <a:lnTo>
                    <a:pt x="54998" y="10375"/>
                  </a:lnTo>
                  <a:lnTo>
                    <a:pt x="32651" y="10375"/>
                  </a:lnTo>
                  <a:lnTo>
                    <a:pt x="25589" y="10278"/>
                  </a:lnTo>
                  <a:lnTo>
                    <a:pt x="20066" y="9164"/>
                  </a:lnTo>
                  <a:lnTo>
                    <a:pt x="13227" y="6062"/>
                  </a:lnTo>
                  <a:lnTo>
                    <a:pt x="2222" y="0"/>
                  </a:lnTo>
                  <a:close/>
                </a:path>
                <a:path w="55244" h="28575">
                  <a:moveTo>
                    <a:pt x="52781" y="5448"/>
                  </a:moveTo>
                  <a:lnTo>
                    <a:pt x="44361" y="10261"/>
                  </a:lnTo>
                  <a:lnTo>
                    <a:pt x="32651" y="10375"/>
                  </a:lnTo>
                  <a:lnTo>
                    <a:pt x="54998" y="10375"/>
                  </a:lnTo>
                  <a:lnTo>
                    <a:pt x="55118" y="8775"/>
                  </a:lnTo>
                  <a:lnTo>
                    <a:pt x="52781" y="5448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012990" y="9134614"/>
              <a:ext cx="50165" cy="22225"/>
            </a:xfrm>
            <a:custGeom>
              <a:avLst/>
              <a:gdLst/>
              <a:ahLst/>
              <a:cxnLst/>
              <a:rect l="l" t="t" r="r" b="b"/>
              <a:pathLst>
                <a:path w="50165" h="22225">
                  <a:moveTo>
                    <a:pt x="9525" y="6756"/>
                  </a:moveTo>
                  <a:lnTo>
                    <a:pt x="7391" y="3048"/>
                  </a:lnTo>
                  <a:lnTo>
                    <a:pt x="2133" y="0"/>
                  </a:lnTo>
                  <a:lnTo>
                    <a:pt x="0" y="1231"/>
                  </a:lnTo>
                  <a:lnTo>
                    <a:pt x="0" y="7315"/>
                  </a:lnTo>
                  <a:lnTo>
                    <a:pt x="2133" y="11010"/>
                  </a:lnTo>
                  <a:lnTo>
                    <a:pt x="7391" y="14033"/>
                  </a:lnTo>
                  <a:lnTo>
                    <a:pt x="9525" y="12814"/>
                  </a:lnTo>
                  <a:lnTo>
                    <a:pt x="9525" y="9766"/>
                  </a:lnTo>
                  <a:lnTo>
                    <a:pt x="9525" y="6756"/>
                  </a:lnTo>
                  <a:close/>
                </a:path>
                <a:path w="50165" h="22225">
                  <a:moveTo>
                    <a:pt x="23761" y="11963"/>
                  </a:moveTo>
                  <a:lnTo>
                    <a:pt x="21196" y="7505"/>
                  </a:lnTo>
                  <a:lnTo>
                    <a:pt x="14846" y="3848"/>
                  </a:lnTo>
                  <a:lnTo>
                    <a:pt x="12268" y="5321"/>
                  </a:lnTo>
                  <a:lnTo>
                    <a:pt x="12268" y="12661"/>
                  </a:lnTo>
                  <a:lnTo>
                    <a:pt x="14846" y="17119"/>
                  </a:lnTo>
                  <a:lnTo>
                    <a:pt x="21196" y="20789"/>
                  </a:lnTo>
                  <a:lnTo>
                    <a:pt x="23761" y="19316"/>
                  </a:lnTo>
                  <a:lnTo>
                    <a:pt x="23761" y="15633"/>
                  </a:lnTo>
                  <a:lnTo>
                    <a:pt x="23761" y="11963"/>
                  </a:lnTo>
                  <a:close/>
                </a:path>
                <a:path w="50165" h="22225">
                  <a:moveTo>
                    <a:pt x="49872" y="3898"/>
                  </a:moveTo>
                  <a:lnTo>
                    <a:pt x="48336" y="1701"/>
                  </a:lnTo>
                  <a:lnTo>
                    <a:pt x="45948" y="2882"/>
                  </a:lnTo>
                  <a:lnTo>
                    <a:pt x="39065" y="5880"/>
                  </a:lnTo>
                  <a:lnTo>
                    <a:pt x="29984" y="6261"/>
                  </a:lnTo>
                  <a:lnTo>
                    <a:pt x="29654" y="9017"/>
                  </a:lnTo>
                  <a:lnTo>
                    <a:pt x="29654" y="22085"/>
                  </a:lnTo>
                  <a:lnTo>
                    <a:pt x="37642" y="21678"/>
                  </a:lnTo>
                  <a:lnTo>
                    <a:pt x="46558" y="18021"/>
                  </a:lnTo>
                  <a:lnTo>
                    <a:pt x="48907" y="16992"/>
                  </a:lnTo>
                  <a:lnTo>
                    <a:pt x="49872" y="3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009258" y="9129434"/>
              <a:ext cx="55244" cy="14604"/>
            </a:xfrm>
            <a:custGeom>
              <a:avLst/>
              <a:gdLst/>
              <a:ahLst/>
              <a:cxnLst/>
              <a:rect l="l" t="t" r="r" b="b"/>
              <a:pathLst>
                <a:path w="55244" h="14604">
                  <a:moveTo>
                    <a:pt x="4692" y="1473"/>
                  </a:moveTo>
                  <a:lnTo>
                    <a:pt x="2222" y="1473"/>
                  </a:lnTo>
                  <a:lnTo>
                    <a:pt x="6962" y="3878"/>
                  </a:lnTo>
                  <a:lnTo>
                    <a:pt x="14387" y="7148"/>
                  </a:lnTo>
                  <a:lnTo>
                    <a:pt x="23048" y="10083"/>
                  </a:lnTo>
                  <a:lnTo>
                    <a:pt x="31496" y="11480"/>
                  </a:lnTo>
                  <a:lnTo>
                    <a:pt x="31178" y="14096"/>
                  </a:lnTo>
                  <a:lnTo>
                    <a:pt x="32092" y="14109"/>
                  </a:lnTo>
                  <a:lnTo>
                    <a:pt x="33413" y="14096"/>
                  </a:lnTo>
                  <a:lnTo>
                    <a:pt x="33731" y="11429"/>
                  </a:lnTo>
                  <a:lnTo>
                    <a:pt x="42799" y="11061"/>
                  </a:lnTo>
                  <a:lnTo>
                    <a:pt x="44374" y="10375"/>
                  </a:lnTo>
                  <a:lnTo>
                    <a:pt x="32105" y="10375"/>
                  </a:lnTo>
                  <a:lnTo>
                    <a:pt x="22955" y="8898"/>
                  </a:lnTo>
                  <a:lnTo>
                    <a:pt x="13530" y="5578"/>
                  </a:lnTo>
                  <a:lnTo>
                    <a:pt x="5864" y="2082"/>
                  </a:lnTo>
                  <a:lnTo>
                    <a:pt x="4692" y="1473"/>
                  </a:lnTo>
                  <a:close/>
                </a:path>
                <a:path w="55244" h="14604">
                  <a:moveTo>
                    <a:pt x="52412" y="5448"/>
                  </a:moveTo>
                  <a:lnTo>
                    <a:pt x="43992" y="10261"/>
                  </a:lnTo>
                  <a:lnTo>
                    <a:pt x="32105" y="10375"/>
                  </a:lnTo>
                  <a:lnTo>
                    <a:pt x="44374" y="10375"/>
                  </a:lnTo>
                  <a:lnTo>
                    <a:pt x="49682" y="8064"/>
                  </a:lnTo>
                  <a:lnTo>
                    <a:pt x="52070" y="6870"/>
                  </a:lnTo>
                  <a:lnTo>
                    <a:pt x="53411" y="6870"/>
                  </a:lnTo>
                  <a:lnTo>
                    <a:pt x="52412" y="5448"/>
                  </a:lnTo>
                  <a:close/>
                </a:path>
                <a:path w="55244" h="14604">
                  <a:moveTo>
                    <a:pt x="53411" y="6870"/>
                  </a:moveTo>
                  <a:lnTo>
                    <a:pt x="52070" y="6870"/>
                  </a:lnTo>
                  <a:lnTo>
                    <a:pt x="53500" y="8898"/>
                  </a:lnTo>
                  <a:lnTo>
                    <a:pt x="53594" y="9270"/>
                  </a:lnTo>
                  <a:lnTo>
                    <a:pt x="54343" y="8966"/>
                  </a:lnTo>
                  <a:lnTo>
                    <a:pt x="54749" y="8775"/>
                  </a:lnTo>
                  <a:lnTo>
                    <a:pt x="53411" y="6870"/>
                  </a:lnTo>
                  <a:close/>
                </a:path>
                <a:path w="55244" h="14604">
                  <a:moveTo>
                    <a:pt x="1854" y="0"/>
                  </a:moveTo>
                  <a:lnTo>
                    <a:pt x="0" y="2971"/>
                  </a:lnTo>
                  <a:lnTo>
                    <a:pt x="1092" y="3555"/>
                  </a:lnTo>
                  <a:lnTo>
                    <a:pt x="1104" y="3289"/>
                  </a:lnTo>
                  <a:lnTo>
                    <a:pt x="2222" y="1473"/>
                  </a:lnTo>
                  <a:lnTo>
                    <a:pt x="4692" y="1473"/>
                  </a:lnTo>
                  <a:lnTo>
                    <a:pt x="1854" y="0"/>
                  </a:lnTo>
                  <a:close/>
                </a:path>
              </a:pathLst>
            </a:custGeom>
            <a:solidFill>
              <a:srgbClr val="F0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042667" y="9136314"/>
              <a:ext cx="20320" cy="7620"/>
            </a:xfrm>
            <a:custGeom>
              <a:avLst/>
              <a:gdLst/>
              <a:ahLst/>
              <a:cxnLst/>
              <a:rect l="l" t="t" r="r" b="b"/>
              <a:pathLst>
                <a:path w="20319" h="7620">
                  <a:moveTo>
                    <a:pt x="18669" y="0"/>
                  </a:moveTo>
                  <a:lnTo>
                    <a:pt x="16281" y="1181"/>
                  </a:lnTo>
                  <a:lnTo>
                    <a:pt x="9398" y="4178"/>
                  </a:lnTo>
                  <a:lnTo>
                    <a:pt x="317" y="4559"/>
                  </a:lnTo>
                  <a:lnTo>
                    <a:pt x="0" y="7213"/>
                  </a:lnTo>
                  <a:lnTo>
                    <a:pt x="9004" y="6883"/>
                  </a:lnTo>
                  <a:lnTo>
                    <a:pt x="17246" y="3682"/>
                  </a:lnTo>
                  <a:lnTo>
                    <a:pt x="20193" y="2400"/>
                  </a:lnTo>
                  <a:lnTo>
                    <a:pt x="20205" y="2184"/>
                  </a:lnTo>
                  <a:lnTo>
                    <a:pt x="186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10348" y="9130906"/>
              <a:ext cx="30403" cy="12623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015390" y="9135490"/>
              <a:ext cx="18415" cy="6985"/>
            </a:xfrm>
            <a:custGeom>
              <a:avLst/>
              <a:gdLst/>
              <a:ahLst/>
              <a:cxnLst/>
              <a:rect l="l" t="t" r="r" b="b"/>
              <a:pathLst>
                <a:path w="18415" h="6984">
                  <a:moveTo>
                    <a:pt x="3848" y="1765"/>
                  </a:moveTo>
                  <a:lnTo>
                    <a:pt x="3378" y="1333"/>
                  </a:lnTo>
                  <a:lnTo>
                    <a:pt x="2882" y="939"/>
                  </a:lnTo>
                  <a:lnTo>
                    <a:pt x="2362" y="647"/>
                  </a:lnTo>
                  <a:lnTo>
                    <a:pt x="1600" y="203"/>
                  </a:lnTo>
                  <a:lnTo>
                    <a:pt x="876" y="0"/>
                  </a:lnTo>
                  <a:lnTo>
                    <a:pt x="0" y="0"/>
                  </a:lnTo>
                  <a:lnTo>
                    <a:pt x="1168" y="558"/>
                  </a:lnTo>
                  <a:lnTo>
                    <a:pt x="2463" y="1168"/>
                  </a:lnTo>
                  <a:lnTo>
                    <a:pt x="3848" y="1765"/>
                  </a:lnTo>
                  <a:close/>
                </a:path>
                <a:path w="18415" h="6984">
                  <a:moveTo>
                    <a:pt x="18122" y="6908"/>
                  </a:moveTo>
                  <a:lnTo>
                    <a:pt x="13817" y="4000"/>
                  </a:lnTo>
                  <a:lnTo>
                    <a:pt x="12280" y="4000"/>
                  </a:lnTo>
                  <a:lnTo>
                    <a:pt x="11620" y="4254"/>
                  </a:lnTo>
                  <a:lnTo>
                    <a:pt x="11099" y="4699"/>
                  </a:lnTo>
                  <a:lnTo>
                    <a:pt x="13436" y="5562"/>
                  </a:lnTo>
                  <a:lnTo>
                    <a:pt x="15811" y="6324"/>
                  </a:lnTo>
                  <a:lnTo>
                    <a:pt x="18122" y="6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35964" y="9138208"/>
              <a:ext cx="28041" cy="19646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15390" y="9135478"/>
              <a:ext cx="3860" cy="179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08875" y="9132404"/>
              <a:ext cx="55105" cy="25450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915125" y="9105580"/>
              <a:ext cx="57150" cy="38735"/>
            </a:xfrm>
            <a:custGeom>
              <a:avLst/>
              <a:gdLst/>
              <a:ahLst/>
              <a:cxnLst/>
              <a:rect l="l" t="t" r="r" b="b"/>
              <a:pathLst>
                <a:path w="57150" h="38734">
                  <a:moveTo>
                    <a:pt x="952" y="0"/>
                  </a:moveTo>
                  <a:lnTo>
                    <a:pt x="0" y="533"/>
                  </a:lnTo>
                  <a:lnTo>
                    <a:pt x="0" y="3886"/>
                  </a:lnTo>
                  <a:lnTo>
                    <a:pt x="952" y="5575"/>
                  </a:lnTo>
                  <a:lnTo>
                    <a:pt x="32182" y="24891"/>
                  </a:lnTo>
                  <a:lnTo>
                    <a:pt x="56007" y="38658"/>
                  </a:lnTo>
                  <a:lnTo>
                    <a:pt x="56972" y="38125"/>
                  </a:lnTo>
                  <a:lnTo>
                    <a:pt x="56972" y="34747"/>
                  </a:lnTo>
                  <a:lnTo>
                    <a:pt x="56007" y="33083"/>
                  </a:lnTo>
                  <a:lnTo>
                    <a:pt x="24135" y="14476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918235" y="9106941"/>
              <a:ext cx="116205" cy="69850"/>
            </a:xfrm>
            <a:custGeom>
              <a:avLst/>
              <a:gdLst/>
              <a:ahLst/>
              <a:cxnLst/>
              <a:rect l="l" t="t" r="r" b="b"/>
              <a:pathLst>
                <a:path w="116205" h="69850">
                  <a:moveTo>
                    <a:pt x="53860" y="33401"/>
                  </a:moveTo>
                  <a:lnTo>
                    <a:pt x="52895" y="31724"/>
                  </a:lnTo>
                  <a:lnTo>
                    <a:pt x="25349" y="15735"/>
                  </a:lnTo>
                  <a:lnTo>
                    <a:pt x="0" y="0"/>
                  </a:lnTo>
                  <a:lnTo>
                    <a:pt x="0" y="1701"/>
                  </a:lnTo>
                  <a:lnTo>
                    <a:pt x="952" y="3390"/>
                  </a:lnTo>
                  <a:lnTo>
                    <a:pt x="23583" y="17551"/>
                  </a:lnTo>
                  <a:lnTo>
                    <a:pt x="33477" y="23456"/>
                  </a:lnTo>
                  <a:lnTo>
                    <a:pt x="53860" y="35242"/>
                  </a:lnTo>
                  <a:lnTo>
                    <a:pt x="53860" y="33401"/>
                  </a:lnTo>
                  <a:close/>
                </a:path>
                <a:path w="116205" h="69850">
                  <a:moveTo>
                    <a:pt x="115976" y="69469"/>
                  </a:moveTo>
                  <a:lnTo>
                    <a:pt x="115912" y="60744"/>
                  </a:lnTo>
                  <a:lnTo>
                    <a:pt x="115836" y="59258"/>
                  </a:lnTo>
                  <a:lnTo>
                    <a:pt x="113652" y="58331"/>
                  </a:lnTo>
                  <a:lnTo>
                    <a:pt x="100457" y="53314"/>
                  </a:lnTo>
                  <a:lnTo>
                    <a:pt x="95478" y="51257"/>
                  </a:lnTo>
                  <a:lnTo>
                    <a:pt x="95478" y="60744"/>
                  </a:lnTo>
                  <a:lnTo>
                    <a:pt x="97764" y="61671"/>
                  </a:lnTo>
                  <a:lnTo>
                    <a:pt x="112699" y="68237"/>
                  </a:lnTo>
                  <a:lnTo>
                    <a:pt x="115976" y="69469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014596" y="9158529"/>
              <a:ext cx="19685" cy="17780"/>
            </a:xfrm>
            <a:custGeom>
              <a:avLst/>
              <a:gdLst/>
              <a:ahLst/>
              <a:cxnLst/>
              <a:rect l="l" t="t" r="r" b="b"/>
              <a:pathLst>
                <a:path w="19684" h="17779">
                  <a:moveTo>
                    <a:pt x="0" y="0"/>
                  </a:moveTo>
                  <a:lnTo>
                    <a:pt x="0" y="8826"/>
                  </a:lnTo>
                  <a:lnTo>
                    <a:pt x="2235" y="9728"/>
                  </a:lnTo>
                  <a:lnTo>
                    <a:pt x="15189" y="15443"/>
                  </a:lnTo>
                  <a:lnTo>
                    <a:pt x="19621" y="17208"/>
                  </a:lnTo>
                  <a:lnTo>
                    <a:pt x="19543" y="8826"/>
                  </a:lnTo>
                  <a:lnTo>
                    <a:pt x="19481" y="7658"/>
                  </a:lnTo>
                  <a:lnTo>
                    <a:pt x="17297" y="6731"/>
                  </a:lnTo>
                  <a:lnTo>
                    <a:pt x="5461" y="2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E5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69005" y="9069664"/>
              <a:ext cx="13335" cy="19050"/>
            </a:xfrm>
            <a:custGeom>
              <a:avLst/>
              <a:gdLst/>
              <a:ahLst/>
              <a:cxnLst/>
              <a:rect l="l" t="t" r="r" b="b"/>
              <a:pathLst>
                <a:path w="13334" h="19050">
                  <a:moveTo>
                    <a:pt x="0" y="0"/>
                  </a:moveTo>
                  <a:lnTo>
                    <a:pt x="165" y="3454"/>
                  </a:lnTo>
                  <a:lnTo>
                    <a:pt x="685" y="9537"/>
                  </a:lnTo>
                  <a:lnTo>
                    <a:pt x="3886" y="12979"/>
                  </a:lnTo>
                  <a:lnTo>
                    <a:pt x="10998" y="17500"/>
                  </a:lnTo>
                  <a:lnTo>
                    <a:pt x="12369" y="18529"/>
                  </a:lnTo>
                  <a:lnTo>
                    <a:pt x="13042" y="18961"/>
                  </a:lnTo>
                  <a:lnTo>
                    <a:pt x="13042" y="12661"/>
                  </a:lnTo>
                  <a:lnTo>
                    <a:pt x="13322" y="10591"/>
                  </a:lnTo>
                  <a:lnTo>
                    <a:pt x="8801" y="7200"/>
                  </a:lnTo>
                  <a:lnTo>
                    <a:pt x="2857" y="23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869796" y="9070349"/>
              <a:ext cx="12700" cy="17780"/>
            </a:xfrm>
            <a:custGeom>
              <a:avLst/>
              <a:gdLst/>
              <a:ahLst/>
              <a:cxnLst/>
              <a:rect l="l" t="t" r="r" b="b"/>
              <a:pathLst>
                <a:path w="12700" h="17779">
                  <a:moveTo>
                    <a:pt x="0" y="0"/>
                  </a:moveTo>
                  <a:lnTo>
                    <a:pt x="215" y="3505"/>
                  </a:lnTo>
                  <a:lnTo>
                    <a:pt x="774" y="8686"/>
                  </a:lnTo>
                  <a:lnTo>
                    <a:pt x="3822" y="11963"/>
                  </a:lnTo>
                  <a:lnTo>
                    <a:pt x="10731" y="16395"/>
                  </a:lnTo>
                  <a:lnTo>
                    <a:pt x="12242" y="17500"/>
                  </a:lnTo>
                  <a:lnTo>
                    <a:pt x="12255" y="11963"/>
                  </a:lnTo>
                  <a:lnTo>
                    <a:pt x="12534" y="9906"/>
                  </a:lnTo>
                  <a:lnTo>
                    <a:pt x="8178" y="6629"/>
                  </a:lnTo>
                  <a:lnTo>
                    <a:pt x="3060" y="2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E5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21496" y="9113753"/>
              <a:ext cx="44450" cy="36195"/>
            </a:xfrm>
            <a:custGeom>
              <a:avLst/>
              <a:gdLst/>
              <a:ahLst/>
              <a:cxnLst/>
              <a:rect l="l" t="t" r="r" b="b"/>
              <a:pathLst>
                <a:path w="44450" h="36195">
                  <a:moveTo>
                    <a:pt x="1943" y="0"/>
                  </a:moveTo>
                  <a:lnTo>
                    <a:pt x="977" y="0"/>
                  </a:lnTo>
                  <a:lnTo>
                    <a:pt x="0" y="723"/>
                  </a:lnTo>
                  <a:lnTo>
                    <a:pt x="0" y="9448"/>
                  </a:lnTo>
                  <a:lnTo>
                    <a:pt x="1117" y="11468"/>
                  </a:lnTo>
                  <a:lnTo>
                    <a:pt x="40830" y="35242"/>
                  </a:lnTo>
                  <a:lnTo>
                    <a:pt x="42214" y="35661"/>
                  </a:lnTo>
                  <a:lnTo>
                    <a:pt x="43192" y="35661"/>
                  </a:lnTo>
                  <a:lnTo>
                    <a:pt x="44157" y="34950"/>
                  </a:lnTo>
                  <a:lnTo>
                    <a:pt x="44157" y="26225"/>
                  </a:lnTo>
                  <a:lnTo>
                    <a:pt x="43027" y="24206"/>
                  </a:lnTo>
                  <a:lnTo>
                    <a:pt x="3327" y="431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922232" y="9114837"/>
              <a:ext cx="43180" cy="33655"/>
            </a:xfrm>
            <a:custGeom>
              <a:avLst/>
              <a:gdLst/>
              <a:ahLst/>
              <a:cxnLst/>
              <a:rect l="l" t="t" r="r" b="b"/>
              <a:pathLst>
                <a:path w="43180" h="33654">
                  <a:moveTo>
                    <a:pt x="2209" y="0"/>
                  </a:moveTo>
                  <a:lnTo>
                    <a:pt x="0" y="1244"/>
                  </a:lnTo>
                  <a:lnTo>
                    <a:pt x="0" y="6680"/>
                  </a:lnTo>
                  <a:lnTo>
                    <a:pt x="2209" y="10604"/>
                  </a:lnTo>
                  <a:lnTo>
                    <a:pt x="40474" y="33527"/>
                  </a:lnTo>
                  <a:lnTo>
                    <a:pt x="42697" y="32257"/>
                  </a:lnTo>
                  <a:lnTo>
                    <a:pt x="42697" y="26822"/>
                  </a:lnTo>
                  <a:lnTo>
                    <a:pt x="40474" y="22898"/>
                  </a:lnTo>
                  <a:lnTo>
                    <a:pt x="2209" y="0"/>
                  </a:lnTo>
                  <a:close/>
                </a:path>
              </a:pathLst>
            </a:custGeom>
            <a:solidFill>
              <a:srgbClr val="DEE5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066651" y="905586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4">
                  <a:moveTo>
                    <a:pt x="647" y="0"/>
                  </a:moveTo>
                  <a:lnTo>
                    <a:pt x="0" y="419"/>
                  </a:lnTo>
                  <a:lnTo>
                    <a:pt x="647" y="38"/>
                  </a:lnTo>
                  <a:close/>
                </a:path>
              </a:pathLst>
            </a:custGeom>
            <a:solidFill>
              <a:srgbClr val="D9E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066655" y="9032569"/>
              <a:ext cx="1270" cy="45720"/>
            </a:xfrm>
            <a:custGeom>
              <a:avLst/>
              <a:gdLst/>
              <a:ahLst/>
              <a:cxnLst/>
              <a:rect l="l" t="t" r="r" b="b"/>
              <a:pathLst>
                <a:path w="1269" h="45720">
                  <a:moveTo>
                    <a:pt x="647" y="23329"/>
                  </a:moveTo>
                  <a:lnTo>
                    <a:pt x="0" y="23749"/>
                  </a:lnTo>
                  <a:lnTo>
                    <a:pt x="0" y="45288"/>
                  </a:lnTo>
                  <a:lnTo>
                    <a:pt x="647" y="45288"/>
                  </a:lnTo>
                  <a:lnTo>
                    <a:pt x="647" y="23329"/>
                  </a:lnTo>
                  <a:close/>
                </a:path>
                <a:path w="1269" h="45720">
                  <a:moveTo>
                    <a:pt x="647" y="0"/>
                  </a:moveTo>
                  <a:lnTo>
                    <a:pt x="0" y="0"/>
                  </a:lnTo>
                  <a:lnTo>
                    <a:pt x="0" y="11963"/>
                  </a:lnTo>
                  <a:lnTo>
                    <a:pt x="647" y="11531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BBD3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002842" y="8884919"/>
              <a:ext cx="190500" cy="137795"/>
            </a:xfrm>
            <a:custGeom>
              <a:avLst/>
              <a:gdLst/>
              <a:ahLst/>
              <a:cxnLst/>
              <a:rect l="l" t="t" r="r" b="b"/>
              <a:pathLst>
                <a:path w="190500" h="137795">
                  <a:moveTo>
                    <a:pt x="57518" y="111620"/>
                  </a:moveTo>
                  <a:lnTo>
                    <a:pt x="44602" y="102616"/>
                  </a:lnTo>
                  <a:lnTo>
                    <a:pt x="31457" y="95516"/>
                  </a:lnTo>
                  <a:lnTo>
                    <a:pt x="21094" y="92786"/>
                  </a:lnTo>
                  <a:lnTo>
                    <a:pt x="14300" y="92544"/>
                  </a:lnTo>
                  <a:lnTo>
                    <a:pt x="11861" y="92887"/>
                  </a:lnTo>
                  <a:lnTo>
                    <a:pt x="9080" y="95415"/>
                  </a:lnTo>
                  <a:lnTo>
                    <a:pt x="4000" y="101904"/>
                  </a:lnTo>
                  <a:lnTo>
                    <a:pt x="0" y="109410"/>
                  </a:lnTo>
                  <a:lnTo>
                    <a:pt x="431" y="114973"/>
                  </a:lnTo>
                  <a:lnTo>
                    <a:pt x="7772" y="120523"/>
                  </a:lnTo>
                  <a:lnTo>
                    <a:pt x="19392" y="128016"/>
                  </a:lnTo>
                  <a:lnTo>
                    <a:pt x="30975" y="134607"/>
                  </a:lnTo>
                  <a:lnTo>
                    <a:pt x="38176" y="137426"/>
                  </a:lnTo>
                  <a:lnTo>
                    <a:pt x="43002" y="137414"/>
                  </a:lnTo>
                  <a:lnTo>
                    <a:pt x="56870" y="129921"/>
                  </a:lnTo>
                  <a:lnTo>
                    <a:pt x="57327" y="123405"/>
                  </a:lnTo>
                  <a:lnTo>
                    <a:pt x="57518" y="111620"/>
                  </a:lnTo>
                  <a:close/>
                </a:path>
                <a:path w="190500" h="137795">
                  <a:moveTo>
                    <a:pt x="140233" y="28562"/>
                  </a:moveTo>
                  <a:lnTo>
                    <a:pt x="87591" y="58216"/>
                  </a:lnTo>
                  <a:lnTo>
                    <a:pt x="72847" y="66890"/>
                  </a:lnTo>
                  <a:lnTo>
                    <a:pt x="68846" y="137426"/>
                  </a:lnTo>
                  <a:lnTo>
                    <a:pt x="138722" y="87922"/>
                  </a:lnTo>
                  <a:lnTo>
                    <a:pt x="140233" y="28562"/>
                  </a:lnTo>
                  <a:close/>
                </a:path>
                <a:path w="190500" h="137795">
                  <a:moveTo>
                    <a:pt x="190322" y="33083"/>
                  </a:moveTo>
                  <a:lnTo>
                    <a:pt x="190233" y="20624"/>
                  </a:lnTo>
                  <a:lnTo>
                    <a:pt x="189230" y="9677"/>
                  </a:lnTo>
                  <a:lnTo>
                    <a:pt x="188404" y="3530"/>
                  </a:lnTo>
                  <a:lnTo>
                    <a:pt x="187896" y="0"/>
                  </a:lnTo>
                  <a:lnTo>
                    <a:pt x="182181" y="2527"/>
                  </a:lnTo>
                  <a:lnTo>
                    <a:pt x="141770" y="25577"/>
                  </a:lnTo>
                  <a:lnTo>
                    <a:pt x="140601" y="88861"/>
                  </a:lnTo>
                  <a:lnTo>
                    <a:pt x="153555" y="79082"/>
                  </a:lnTo>
                  <a:lnTo>
                    <a:pt x="168249" y="66827"/>
                  </a:lnTo>
                  <a:lnTo>
                    <a:pt x="181102" y="54279"/>
                  </a:lnTo>
                  <a:lnTo>
                    <a:pt x="188404" y="43789"/>
                  </a:lnTo>
                  <a:lnTo>
                    <a:pt x="190322" y="33083"/>
                  </a:lnTo>
                  <a:close/>
                </a:path>
              </a:pathLst>
            </a:custGeom>
            <a:solidFill>
              <a:srgbClr val="288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146176" y="8887970"/>
              <a:ext cx="43815" cy="79375"/>
            </a:xfrm>
            <a:custGeom>
              <a:avLst/>
              <a:gdLst/>
              <a:ahLst/>
              <a:cxnLst/>
              <a:rect l="l" t="t" r="r" b="b"/>
              <a:pathLst>
                <a:path w="43815" h="79375">
                  <a:moveTo>
                    <a:pt x="41668" y="0"/>
                  </a:moveTo>
                  <a:lnTo>
                    <a:pt x="42086" y="7920"/>
                  </a:lnTo>
                  <a:lnTo>
                    <a:pt x="42122" y="18100"/>
                  </a:lnTo>
                  <a:lnTo>
                    <a:pt x="41354" y="28571"/>
                  </a:lnTo>
                  <a:lnTo>
                    <a:pt x="11796" y="69028"/>
                  </a:lnTo>
                  <a:lnTo>
                    <a:pt x="0" y="79044"/>
                  </a:lnTo>
                  <a:lnTo>
                    <a:pt x="0" y="79184"/>
                  </a:lnTo>
                  <a:lnTo>
                    <a:pt x="35483" y="47743"/>
                  </a:lnTo>
                  <a:lnTo>
                    <a:pt x="43394" y="17856"/>
                  </a:lnTo>
                  <a:lnTo>
                    <a:pt x="42579" y="7310"/>
                  </a:lnTo>
                  <a:lnTo>
                    <a:pt x="41668" y="0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66514" y="8857784"/>
              <a:ext cx="201930" cy="116839"/>
            </a:xfrm>
            <a:custGeom>
              <a:avLst/>
              <a:gdLst/>
              <a:ahLst/>
              <a:cxnLst/>
              <a:rect l="l" t="t" r="r" b="b"/>
              <a:pathLst>
                <a:path w="201930" h="116840">
                  <a:moveTo>
                    <a:pt x="698" y="0"/>
                  </a:moveTo>
                  <a:lnTo>
                    <a:pt x="0" y="4622"/>
                  </a:lnTo>
                  <a:lnTo>
                    <a:pt x="0" y="9702"/>
                  </a:lnTo>
                  <a:lnTo>
                    <a:pt x="53279" y="46053"/>
                  </a:lnTo>
                  <a:lnTo>
                    <a:pt x="104758" y="77240"/>
                  </a:lnTo>
                  <a:lnTo>
                    <a:pt x="156842" y="105646"/>
                  </a:lnTo>
                  <a:lnTo>
                    <a:pt x="170408" y="112636"/>
                  </a:lnTo>
                  <a:lnTo>
                    <a:pt x="177279" y="116408"/>
                  </a:lnTo>
                  <a:lnTo>
                    <a:pt x="195554" y="108877"/>
                  </a:lnTo>
                  <a:lnTo>
                    <a:pt x="196473" y="107975"/>
                  </a:lnTo>
                  <a:lnTo>
                    <a:pt x="180390" y="107975"/>
                  </a:lnTo>
                  <a:lnTo>
                    <a:pt x="171437" y="104013"/>
                  </a:lnTo>
                  <a:lnTo>
                    <a:pt x="134462" y="84307"/>
                  </a:lnTo>
                  <a:lnTo>
                    <a:pt x="82410" y="54838"/>
                  </a:lnTo>
                  <a:lnTo>
                    <a:pt x="35877" y="25609"/>
                  </a:lnTo>
                  <a:lnTo>
                    <a:pt x="14494" y="10865"/>
                  </a:lnTo>
                  <a:lnTo>
                    <a:pt x="698" y="0"/>
                  </a:lnTo>
                  <a:close/>
                </a:path>
                <a:path w="201930" h="116840">
                  <a:moveTo>
                    <a:pt x="201383" y="96520"/>
                  </a:moveTo>
                  <a:lnTo>
                    <a:pt x="186994" y="104013"/>
                  </a:lnTo>
                  <a:lnTo>
                    <a:pt x="180390" y="107975"/>
                  </a:lnTo>
                  <a:lnTo>
                    <a:pt x="196473" y="107975"/>
                  </a:lnTo>
                  <a:lnTo>
                    <a:pt x="200926" y="103606"/>
                  </a:lnTo>
                  <a:lnTo>
                    <a:pt x="201383" y="96520"/>
                  </a:lnTo>
                  <a:close/>
                </a:path>
              </a:pathLst>
            </a:custGeom>
            <a:solidFill>
              <a:srgbClr val="1E4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066965" y="8977782"/>
              <a:ext cx="43180" cy="53340"/>
            </a:xfrm>
            <a:custGeom>
              <a:avLst/>
              <a:gdLst/>
              <a:ahLst/>
              <a:cxnLst/>
              <a:rect l="l" t="t" r="r" b="b"/>
              <a:pathLst>
                <a:path w="43180" h="53340">
                  <a:moveTo>
                    <a:pt x="42608" y="26276"/>
                  </a:moveTo>
                  <a:lnTo>
                    <a:pt x="42367" y="14859"/>
                  </a:lnTo>
                  <a:lnTo>
                    <a:pt x="37630" y="9309"/>
                  </a:lnTo>
                  <a:lnTo>
                    <a:pt x="24307" y="5956"/>
                  </a:lnTo>
                  <a:lnTo>
                    <a:pt x="22313" y="5702"/>
                  </a:lnTo>
                  <a:lnTo>
                    <a:pt x="21717" y="5486"/>
                  </a:lnTo>
                  <a:lnTo>
                    <a:pt x="8978" y="647"/>
                  </a:lnTo>
                  <a:lnTo>
                    <a:pt x="5867" y="0"/>
                  </a:lnTo>
                  <a:lnTo>
                    <a:pt x="2705" y="2603"/>
                  </a:lnTo>
                  <a:lnTo>
                    <a:pt x="1866" y="3517"/>
                  </a:lnTo>
                  <a:lnTo>
                    <a:pt x="1866" y="7086"/>
                  </a:lnTo>
                  <a:lnTo>
                    <a:pt x="7835" y="9715"/>
                  </a:lnTo>
                  <a:lnTo>
                    <a:pt x="12725" y="10134"/>
                  </a:lnTo>
                  <a:lnTo>
                    <a:pt x="12636" y="47244"/>
                  </a:lnTo>
                  <a:lnTo>
                    <a:pt x="5219" y="44653"/>
                  </a:lnTo>
                  <a:lnTo>
                    <a:pt x="0" y="48577"/>
                  </a:lnTo>
                  <a:lnTo>
                    <a:pt x="1866" y="51435"/>
                  </a:lnTo>
                  <a:lnTo>
                    <a:pt x="8496" y="52489"/>
                  </a:lnTo>
                  <a:lnTo>
                    <a:pt x="15176" y="52489"/>
                  </a:lnTo>
                  <a:lnTo>
                    <a:pt x="17259" y="50355"/>
                  </a:lnTo>
                  <a:lnTo>
                    <a:pt x="24828" y="51752"/>
                  </a:lnTo>
                  <a:lnTo>
                    <a:pt x="34290" y="53314"/>
                  </a:lnTo>
                  <a:lnTo>
                    <a:pt x="42608" y="46431"/>
                  </a:lnTo>
                  <a:lnTo>
                    <a:pt x="42608" y="26276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066965" y="8981401"/>
              <a:ext cx="84455" cy="60325"/>
            </a:xfrm>
            <a:custGeom>
              <a:avLst/>
              <a:gdLst/>
              <a:ahLst/>
              <a:cxnLst/>
              <a:rect l="l" t="t" r="r" b="b"/>
              <a:pathLst>
                <a:path w="84455" h="60325">
                  <a:moveTo>
                    <a:pt x="22212" y="2540"/>
                  </a:moveTo>
                  <a:lnTo>
                    <a:pt x="20370" y="3924"/>
                  </a:lnTo>
                  <a:lnTo>
                    <a:pt x="17856" y="4813"/>
                  </a:lnTo>
                  <a:lnTo>
                    <a:pt x="11963" y="3517"/>
                  </a:lnTo>
                  <a:lnTo>
                    <a:pt x="1816" y="0"/>
                  </a:lnTo>
                  <a:lnTo>
                    <a:pt x="1866" y="3467"/>
                  </a:lnTo>
                  <a:lnTo>
                    <a:pt x="7835" y="6096"/>
                  </a:lnTo>
                  <a:lnTo>
                    <a:pt x="17462" y="6908"/>
                  </a:lnTo>
                  <a:lnTo>
                    <a:pt x="19507" y="6337"/>
                  </a:lnTo>
                  <a:lnTo>
                    <a:pt x="20980" y="5181"/>
                  </a:lnTo>
                  <a:lnTo>
                    <a:pt x="21145" y="4813"/>
                  </a:lnTo>
                  <a:lnTo>
                    <a:pt x="22212" y="2540"/>
                  </a:lnTo>
                  <a:close/>
                </a:path>
                <a:path w="84455" h="60325">
                  <a:moveTo>
                    <a:pt x="42608" y="23266"/>
                  </a:moveTo>
                  <a:lnTo>
                    <a:pt x="42392" y="13309"/>
                  </a:lnTo>
                  <a:lnTo>
                    <a:pt x="42341" y="13182"/>
                  </a:lnTo>
                  <a:lnTo>
                    <a:pt x="40589" y="9448"/>
                  </a:lnTo>
                  <a:lnTo>
                    <a:pt x="38176" y="11074"/>
                  </a:lnTo>
                  <a:lnTo>
                    <a:pt x="33248" y="13182"/>
                  </a:lnTo>
                  <a:lnTo>
                    <a:pt x="23825" y="12433"/>
                  </a:lnTo>
                  <a:lnTo>
                    <a:pt x="16408" y="10007"/>
                  </a:lnTo>
                  <a:lnTo>
                    <a:pt x="12636" y="8674"/>
                  </a:lnTo>
                  <a:lnTo>
                    <a:pt x="12636" y="44145"/>
                  </a:lnTo>
                  <a:lnTo>
                    <a:pt x="13398" y="46012"/>
                  </a:lnTo>
                  <a:lnTo>
                    <a:pt x="16586" y="46609"/>
                  </a:lnTo>
                  <a:lnTo>
                    <a:pt x="14605" y="47345"/>
                  </a:lnTo>
                  <a:lnTo>
                    <a:pt x="0" y="44945"/>
                  </a:lnTo>
                  <a:lnTo>
                    <a:pt x="1866" y="47802"/>
                  </a:lnTo>
                  <a:lnTo>
                    <a:pt x="8496" y="48856"/>
                  </a:lnTo>
                  <a:lnTo>
                    <a:pt x="14262" y="48856"/>
                  </a:lnTo>
                  <a:lnTo>
                    <a:pt x="16344" y="47345"/>
                  </a:lnTo>
                  <a:lnTo>
                    <a:pt x="16624" y="47142"/>
                  </a:lnTo>
                  <a:lnTo>
                    <a:pt x="17119" y="46710"/>
                  </a:lnTo>
                  <a:lnTo>
                    <a:pt x="24828" y="48133"/>
                  </a:lnTo>
                  <a:lnTo>
                    <a:pt x="34277" y="49695"/>
                  </a:lnTo>
                  <a:lnTo>
                    <a:pt x="42608" y="42811"/>
                  </a:lnTo>
                  <a:lnTo>
                    <a:pt x="42608" y="23266"/>
                  </a:lnTo>
                  <a:close/>
                </a:path>
                <a:path w="84455" h="60325">
                  <a:moveTo>
                    <a:pt x="83845" y="29413"/>
                  </a:moveTo>
                  <a:lnTo>
                    <a:pt x="72821" y="35598"/>
                  </a:lnTo>
                  <a:lnTo>
                    <a:pt x="63766" y="45123"/>
                  </a:lnTo>
                  <a:lnTo>
                    <a:pt x="61633" y="59702"/>
                  </a:lnTo>
                  <a:lnTo>
                    <a:pt x="83845" y="47675"/>
                  </a:lnTo>
                  <a:lnTo>
                    <a:pt x="83845" y="29413"/>
                  </a:lnTo>
                  <a:close/>
                </a:path>
              </a:pathLst>
            </a:custGeom>
            <a:solidFill>
              <a:srgbClr val="1E4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134414" y="9014193"/>
              <a:ext cx="16510" cy="24130"/>
            </a:xfrm>
            <a:custGeom>
              <a:avLst/>
              <a:gdLst/>
              <a:ahLst/>
              <a:cxnLst/>
              <a:rect l="l" t="t" r="r" b="b"/>
              <a:pathLst>
                <a:path w="16509" h="24129">
                  <a:moveTo>
                    <a:pt x="7988" y="5676"/>
                  </a:moveTo>
                  <a:lnTo>
                    <a:pt x="5295" y="8064"/>
                  </a:lnTo>
                  <a:lnTo>
                    <a:pt x="2552" y="10934"/>
                  </a:lnTo>
                  <a:lnTo>
                    <a:pt x="647" y="20269"/>
                  </a:lnTo>
                  <a:lnTo>
                    <a:pt x="0" y="23761"/>
                  </a:lnTo>
                  <a:lnTo>
                    <a:pt x="7315" y="19786"/>
                  </a:lnTo>
                  <a:lnTo>
                    <a:pt x="7988" y="5676"/>
                  </a:lnTo>
                  <a:close/>
                </a:path>
                <a:path w="16509" h="24129">
                  <a:moveTo>
                    <a:pt x="16395" y="0"/>
                  </a:moveTo>
                  <a:lnTo>
                    <a:pt x="14084" y="1397"/>
                  </a:lnTo>
                  <a:lnTo>
                    <a:pt x="12268" y="2590"/>
                  </a:lnTo>
                  <a:lnTo>
                    <a:pt x="12268" y="17119"/>
                  </a:lnTo>
                  <a:lnTo>
                    <a:pt x="16395" y="14884"/>
                  </a:lnTo>
                  <a:lnTo>
                    <a:pt x="16395" y="0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15212" y="9083497"/>
              <a:ext cx="24980" cy="34607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097826" y="7980641"/>
              <a:ext cx="1226820" cy="978535"/>
            </a:xfrm>
            <a:custGeom>
              <a:avLst/>
              <a:gdLst/>
              <a:ahLst/>
              <a:cxnLst/>
              <a:rect l="l" t="t" r="r" b="b"/>
              <a:pathLst>
                <a:path w="1226820" h="978534">
                  <a:moveTo>
                    <a:pt x="1226350" y="128473"/>
                  </a:moveTo>
                  <a:lnTo>
                    <a:pt x="222491" y="708075"/>
                  </a:lnTo>
                  <a:lnTo>
                    <a:pt x="222491" y="978344"/>
                  </a:lnTo>
                  <a:lnTo>
                    <a:pt x="1226350" y="398767"/>
                  </a:lnTo>
                  <a:lnTo>
                    <a:pt x="1226350" y="128473"/>
                  </a:lnTo>
                  <a:close/>
                </a:path>
                <a:path w="1226820" h="978534">
                  <a:moveTo>
                    <a:pt x="1226350" y="128460"/>
                  </a:moveTo>
                  <a:lnTo>
                    <a:pt x="1003884" y="0"/>
                  </a:lnTo>
                  <a:lnTo>
                    <a:pt x="0" y="579602"/>
                  </a:lnTo>
                  <a:lnTo>
                    <a:pt x="222491" y="708075"/>
                  </a:lnTo>
                  <a:lnTo>
                    <a:pt x="1226350" y="1284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320317" y="8109114"/>
              <a:ext cx="1003935" cy="850265"/>
            </a:xfrm>
            <a:custGeom>
              <a:avLst/>
              <a:gdLst/>
              <a:ahLst/>
              <a:cxnLst/>
              <a:rect l="l" t="t" r="r" b="b"/>
              <a:pathLst>
                <a:path w="1003935" h="850265">
                  <a:moveTo>
                    <a:pt x="1003858" y="0"/>
                  </a:moveTo>
                  <a:lnTo>
                    <a:pt x="0" y="579602"/>
                  </a:lnTo>
                  <a:lnTo>
                    <a:pt x="0" y="849871"/>
                  </a:lnTo>
                  <a:lnTo>
                    <a:pt x="1003858" y="270294"/>
                  </a:lnTo>
                  <a:lnTo>
                    <a:pt x="1003858" y="0"/>
                  </a:lnTo>
                  <a:close/>
                </a:path>
              </a:pathLst>
            </a:custGeom>
            <a:solidFill>
              <a:srgbClr val="288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348426" y="8161262"/>
              <a:ext cx="948055" cy="565785"/>
            </a:xfrm>
            <a:custGeom>
              <a:avLst/>
              <a:gdLst/>
              <a:ahLst/>
              <a:cxnLst/>
              <a:rect l="l" t="t" r="r" b="b"/>
              <a:pathLst>
                <a:path w="948055" h="565784">
                  <a:moveTo>
                    <a:pt x="947597" y="0"/>
                  </a:moveTo>
                  <a:lnTo>
                    <a:pt x="0" y="547116"/>
                  </a:lnTo>
                  <a:lnTo>
                    <a:pt x="0" y="565772"/>
                  </a:lnTo>
                  <a:lnTo>
                    <a:pt x="1993" y="564616"/>
                  </a:lnTo>
                  <a:lnTo>
                    <a:pt x="1993" y="548208"/>
                  </a:lnTo>
                  <a:lnTo>
                    <a:pt x="947597" y="2260"/>
                  </a:lnTo>
                  <a:lnTo>
                    <a:pt x="9475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348431" y="8161264"/>
              <a:ext cx="949960" cy="566420"/>
            </a:xfrm>
            <a:custGeom>
              <a:avLst/>
              <a:gdLst/>
              <a:ahLst/>
              <a:cxnLst/>
              <a:rect l="l" t="t" r="r" b="b"/>
              <a:pathLst>
                <a:path w="949960" h="566420">
                  <a:moveTo>
                    <a:pt x="947597" y="0"/>
                  </a:moveTo>
                  <a:lnTo>
                    <a:pt x="947597" y="18643"/>
                  </a:lnTo>
                  <a:lnTo>
                    <a:pt x="0" y="565772"/>
                  </a:lnTo>
                  <a:lnTo>
                    <a:pt x="1993" y="565962"/>
                  </a:lnTo>
                  <a:lnTo>
                    <a:pt x="949591" y="18859"/>
                  </a:lnTo>
                  <a:lnTo>
                    <a:pt x="949591" y="1104"/>
                  </a:lnTo>
                  <a:lnTo>
                    <a:pt x="947597" y="0"/>
                  </a:lnTo>
                  <a:close/>
                </a:path>
              </a:pathLst>
            </a:custGeom>
            <a:solidFill>
              <a:srgbClr val="238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348426" y="8194462"/>
              <a:ext cx="948055" cy="565785"/>
            </a:xfrm>
            <a:custGeom>
              <a:avLst/>
              <a:gdLst/>
              <a:ahLst/>
              <a:cxnLst/>
              <a:rect l="l" t="t" r="r" b="b"/>
              <a:pathLst>
                <a:path w="948055" h="565784">
                  <a:moveTo>
                    <a:pt x="947597" y="0"/>
                  </a:moveTo>
                  <a:lnTo>
                    <a:pt x="0" y="547116"/>
                  </a:lnTo>
                  <a:lnTo>
                    <a:pt x="0" y="565759"/>
                  </a:lnTo>
                  <a:lnTo>
                    <a:pt x="1993" y="564616"/>
                  </a:lnTo>
                  <a:lnTo>
                    <a:pt x="1993" y="548220"/>
                  </a:lnTo>
                  <a:lnTo>
                    <a:pt x="947597" y="2260"/>
                  </a:lnTo>
                  <a:lnTo>
                    <a:pt x="9475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348431" y="8194456"/>
              <a:ext cx="949960" cy="566420"/>
            </a:xfrm>
            <a:custGeom>
              <a:avLst/>
              <a:gdLst/>
              <a:ahLst/>
              <a:cxnLst/>
              <a:rect l="l" t="t" r="r" b="b"/>
              <a:pathLst>
                <a:path w="949960" h="566420">
                  <a:moveTo>
                    <a:pt x="947597" y="0"/>
                  </a:moveTo>
                  <a:lnTo>
                    <a:pt x="947597" y="18656"/>
                  </a:lnTo>
                  <a:lnTo>
                    <a:pt x="0" y="565759"/>
                  </a:lnTo>
                  <a:lnTo>
                    <a:pt x="1993" y="565988"/>
                  </a:lnTo>
                  <a:lnTo>
                    <a:pt x="949591" y="18872"/>
                  </a:lnTo>
                  <a:lnTo>
                    <a:pt x="949591" y="1104"/>
                  </a:lnTo>
                  <a:lnTo>
                    <a:pt x="947597" y="0"/>
                  </a:lnTo>
                  <a:close/>
                </a:path>
              </a:pathLst>
            </a:custGeom>
            <a:solidFill>
              <a:srgbClr val="238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348426" y="8227661"/>
              <a:ext cx="948055" cy="565785"/>
            </a:xfrm>
            <a:custGeom>
              <a:avLst/>
              <a:gdLst/>
              <a:ahLst/>
              <a:cxnLst/>
              <a:rect l="l" t="t" r="r" b="b"/>
              <a:pathLst>
                <a:path w="948055" h="565784">
                  <a:moveTo>
                    <a:pt x="947597" y="0"/>
                  </a:moveTo>
                  <a:lnTo>
                    <a:pt x="0" y="547103"/>
                  </a:lnTo>
                  <a:lnTo>
                    <a:pt x="0" y="565759"/>
                  </a:lnTo>
                  <a:lnTo>
                    <a:pt x="1993" y="564603"/>
                  </a:lnTo>
                  <a:lnTo>
                    <a:pt x="1993" y="548220"/>
                  </a:lnTo>
                  <a:lnTo>
                    <a:pt x="947597" y="2260"/>
                  </a:lnTo>
                  <a:lnTo>
                    <a:pt x="9475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348431" y="8227655"/>
              <a:ext cx="949960" cy="566420"/>
            </a:xfrm>
            <a:custGeom>
              <a:avLst/>
              <a:gdLst/>
              <a:ahLst/>
              <a:cxnLst/>
              <a:rect l="l" t="t" r="r" b="b"/>
              <a:pathLst>
                <a:path w="949960" h="566420">
                  <a:moveTo>
                    <a:pt x="947597" y="0"/>
                  </a:moveTo>
                  <a:lnTo>
                    <a:pt x="947597" y="18656"/>
                  </a:lnTo>
                  <a:lnTo>
                    <a:pt x="0" y="565759"/>
                  </a:lnTo>
                  <a:lnTo>
                    <a:pt x="1993" y="565988"/>
                  </a:lnTo>
                  <a:lnTo>
                    <a:pt x="949591" y="18884"/>
                  </a:lnTo>
                  <a:lnTo>
                    <a:pt x="949591" y="1130"/>
                  </a:lnTo>
                  <a:lnTo>
                    <a:pt x="947597" y="0"/>
                  </a:lnTo>
                  <a:close/>
                </a:path>
              </a:pathLst>
            </a:custGeom>
            <a:solidFill>
              <a:srgbClr val="238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348426" y="8260860"/>
              <a:ext cx="948055" cy="565785"/>
            </a:xfrm>
            <a:custGeom>
              <a:avLst/>
              <a:gdLst/>
              <a:ahLst/>
              <a:cxnLst/>
              <a:rect l="l" t="t" r="r" b="b"/>
              <a:pathLst>
                <a:path w="948055" h="565784">
                  <a:moveTo>
                    <a:pt x="947597" y="0"/>
                  </a:moveTo>
                  <a:lnTo>
                    <a:pt x="0" y="547116"/>
                  </a:lnTo>
                  <a:lnTo>
                    <a:pt x="0" y="565759"/>
                  </a:lnTo>
                  <a:lnTo>
                    <a:pt x="1993" y="564616"/>
                  </a:lnTo>
                  <a:lnTo>
                    <a:pt x="1993" y="548208"/>
                  </a:lnTo>
                  <a:lnTo>
                    <a:pt x="947597" y="2260"/>
                  </a:lnTo>
                  <a:lnTo>
                    <a:pt x="9475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348431" y="8260867"/>
              <a:ext cx="949960" cy="566420"/>
            </a:xfrm>
            <a:custGeom>
              <a:avLst/>
              <a:gdLst/>
              <a:ahLst/>
              <a:cxnLst/>
              <a:rect l="l" t="t" r="r" b="b"/>
              <a:pathLst>
                <a:path w="949960" h="566420">
                  <a:moveTo>
                    <a:pt x="947597" y="0"/>
                  </a:moveTo>
                  <a:lnTo>
                    <a:pt x="947597" y="18643"/>
                  </a:lnTo>
                  <a:lnTo>
                    <a:pt x="0" y="565746"/>
                  </a:lnTo>
                  <a:lnTo>
                    <a:pt x="1993" y="565975"/>
                  </a:lnTo>
                  <a:lnTo>
                    <a:pt x="949591" y="18872"/>
                  </a:lnTo>
                  <a:lnTo>
                    <a:pt x="949591" y="1117"/>
                  </a:lnTo>
                  <a:lnTo>
                    <a:pt x="947597" y="0"/>
                  </a:lnTo>
                  <a:close/>
                </a:path>
              </a:pathLst>
            </a:custGeom>
            <a:solidFill>
              <a:srgbClr val="238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348426" y="8294077"/>
              <a:ext cx="948055" cy="565785"/>
            </a:xfrm>
            <a:custGeom>
              <a:avLst/>
              <a:gdLst/>
              <a:ahLst/>
              <a:cxnLst/>
              <a:rect l="l" t="t" r="r" b="b"/>
              <a:pathLst>
                <a:path w="948055" h="565784">
                  <a:moveTo>
                    <a:pt x="947597" y="0"/>
                  </a:moveTo>
                  <a:lnTo>
                    <a:pt x="0" y="547103"/>
                  </a:lnTo>
                  <a:lnTo>
                    <a:pt x="0" y="565759"/>
                  </a:lnTo>
                  <a:lnTo>
                    <a:pt x="1993" y="564603"/>
                  </a:lnTo>
                  <a:lnTo>
                    <a:pt x="1993" y="548208"/>
                  </a:lnTo>
                  <a:lnTo>
                    <a:pt x="947597" y="2235"/>
                  </a:lnTo>
                  <a:lnTo>
                    <a:pt x="9475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348431" y="8294080"/>
              <a:ext cx="949960" cy="566420"/>
            </a:xfrm>
            <a:custGeom>
              <a:avLst/>
              <a:gdLst/>
              <a:ahLst/>
              <a:cxnLst/>
              <a:rect l="l" t="t" r="r" b="b"/>
              <a:pathLst>
                <a:path w="949960" h="566420">
                  <a:moveTo>
                    <a:pt x="947597" y="0"/>
                  </a:moveTo>
                  <a:lnTo>
                    <a:pt x="947597" y="18630"/>
                  </a:lnTo>
                  <a:lnTo>
                    <a:pt x="0" y="565746"/>
                  </a:lnTo>
                  <a:lnTo>
                    <a:pt x="1993" y="565962"/>
                  </a:lnTo>
                  <a:lnTo>
                    <a:pt x="949591" y="18859"/>
                  </a:lnTo>
                  <a:lnTo>
                    <a:pt x="949591" y="1079"/>
                  </a:lnTo>
                  <a:lnTo>
                    <a:pt x="947597" y="0"/>
                  </a:lnTo>
                  <a:close/>
                </a:path>
              </a:pathLst>
            </a:custGeom>
            <a:solidFill>
              <a:srgbClr val="238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348426" y="8327276"/>
              <a:ext cx="948055" cy="565785"/>
            </a:xfrm>
            <a:custGeom>
              <a:avLst/>
              <a:gdLst/>
              <a:ahLst/>
              <a:cxnLst/>
              <a:rect l="l" t="t" r="r" b="b"/>
              <a:pathLst>
                <a:path w="948055" h="565784">
                  <a:moveTo>
                    <a:pt x="947597" y="0"/>
                  </a:moveTo>
                  <a:lnTo>
                    <a:pt x="0" y="547103"/>
                  </a:lnTo>
                  <a:lnTo>
                    <a:pt x="0" y="565734"/>
                  </a:lnTo>
                  <a:lnTo>
                    <a:pt x="1993" y="564616"/>
                  </a:lnTo>
                  <a:lnTo>
                    <a:pt x="1993" y="548208"/>
                  </a:lnTo>
                  <a:lnTo>
                    <a:pt x="947597" y="2235"/>
                  </a:lnTo>
                  <a:lnTo>
                    <a:pt x="9475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348431" y="8327279"/>
              <a:ext cx="949960" cy="566420"/>
            </a:xfrm>
            <a:custGeom>
              <a:avLst/>
              <a:gdLst/>
              <a:ahLst/>
              <a:cxnLst/>
              <a:rect l="l" t="t" r="r" b="b"/>
              <a:pathLst>
                <a:path w="949960" h="566420">
                  <a:moveTo>
                    <a:pt x="947597" y="0"/>
                  </a:moveTo>
                  <a:lnTo>
                    <a:pt x="947597" y="18643"/>
                  </a:lnTo>
                  <a:lnTo>
                    <a:pt x="0" y="565734"/>
                  </a:lnTo>
                  <a:lnTo>
                    <a:pt x="1993" y="565962"/>
                  </a:lnTo>
                  <a:lnTo>
                    <a:pt x="949591" y="18846"/>
                  </a:lnTo>
                  <a:lnTo>
                    <a:pt x="949591" y="1079"/>
                  </a:lnTo>
                  <a:lnTo>
                    <a:pt x="947597" y="0"/>
                  </a:lnTo>
                  <a:close/>
                </a:path>
              </a:pathLst>
            </a:custGeom>
            <a:solidFill>
              <a:srgbClr val="2382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915902" y="8526916"/>
              <a:ext cx="134289" cy="132854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1320322" y="8359741"/>
              <a:ext cx="1003935" cy="587375"/>
            </a:xfrm>
            <a:custGeom>
              <a:avLst/>
              <a:gdLst/>
              <a:ahLst/>
              <a:cxnLst/>
              <a:rect l="l" t="t" r="r" b="b"/>
              <a:pathLst>
                <a:path w="1003935" h="587375">
                  <a:moveTo>
                    <a:pt x="1003858" y="0"/>
                  </a:moveTo>
                  <a:lnTo>
                    <a:pt x="0" y="579615"/>
                  </a:lnTo>
                  <a:lnTo>
                    <a:pt x="0" y="586892"/>
                  </a:lnTo>
                  <a:lnTo>
                    <a:pt x="1003858" y="7302"/>
                  </a:lnTo>
                  <a:lnTo>
                    <a:pt x="1003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63663" y="8561031"/>
              <a:ext cx="487527" cy="50419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562323" y="8163598"/>
              <a:ext cx="977540" cy="58166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006559" y="8654910"/>
              <a:ext cx="115443" cy="99859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111982" y="8643302"/>
              <a:ext cx="54609" cy="63004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012135" y="8681097"/>
              <a:ext cx="37096" cy="73431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003283" y="8684831"/>
              <a:ext cx="40309" cy="70370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034576" y="8702090"/>
              <a:ext cx="9448" cy="21221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3003276" y="8684225"/>
              <a:ext cx="41275" cy="71755"/>
            </a:xfrm>
            <a:custGeom>
              <a:avLst/>
              <a:gdLst/>
              <a:ahLst/>
              <a:cxnLst/>
              <a:rect l="l" t="t" r="r" b="b"/>
              <a:pathLst>
                <a:path w="41275" h="71754">
                  <a:moveTo>
                    <a:pt x="23886" y="70110"/>
                  </a:moveTo>
                  <a:lnTo>
                    <a:pt x="34188" y="71238"/>
                  </a:lnTo>
                  <a:lnTo>
                    <a:pt x="39963" y="64946"/>
                  </a:lnTo>
                  <a:lnTo>
                    <a:pt x="41256" y="53139"/>
                  </a:lnTo>
                  <a:lnTo>
                    <a:pt x="40922" y="40021"/>
                  </a:lnTo>
                  <a:lnTo>
                    <a:pt x="23938" y="5449"/>
                  </a:lnTo>
                  <a:lnTo>
                    <a:pt x="14374" y="798"/>
                  </a:lnTo>
                  <a:lnTo>
                    <a:pt x="14256" y="1876"/>
                  </a:lnTo>
                  <a:lnTo>
                    <a:pt x="17194" y="2198"/>
                  </a:lnTo>
                  <a:lnTo>
                    <a:pt x="20254" y="3706"/>
                  </a:lnTo>
                  <a:lnTo>
                    <a:pt x="39991" y="40204"/>
                  </a:lnTo>
                  <a:lnTo>
                    <a:pt x="40323" y="53037"/>
                  </a:lnTo>
                  <a:lnTo>
                    <a:pt x="39137" y="63864"/>
                  </a:lnTo>
                  <a:lnTo>
                    <a:pt x="34015" y="70112"/>
                  </a:lnTo>
                  <a:lnTo>
                    <a:pt x="20782" y="68663"/>
                  </a:lnTo>
                  <a:lnTo>
                    <a:pt x="23886" y="70110"/>
                  </a:lnTo>
                  <a:close/>
                </a:path>
                <a:path w="41275" h="71754">
                  <a:moveTo>
                    <a:pt x="20782" y="68663"/>
                  </a:moveTo>
                  <a:lnTo>
                    <a:pt x="24062" y="69022"/>
                  </a:lnTo>
                  <a:lnTo>
                    <a:pt x="20999" y="67530"/>
                  </a:lnTo>
                  <a:lnTo>
                    <a:pt x="17907" y="64894"/>
                  </a:lnTo>
                  <a:lnTo>
                    <a:pt x="10308" y="55894"/>
                  </a:lnTo>
                  <a:lnTo>
                    <a:pt x="4581" y="44101"/>
                  </a:lnTo>
                  <a:lnTo>
                    <a:pt x="1277" y="31027"/>
                  </a:lnTo>
                  <a:lnTo>
                    <a:pt x="946" y="18184"/>
                  </a:lnTo>
                  <a:lnTo>
                    <a:pt x="2132" y="7357"/>
                  </a:lnTo>
                  <a:lnTo>
                    <a:pt x="7226" y="1106"/>
                  </a:lnTo>
                  <a:lnTo>
                    <a:pt x="14256" y="1876"/>
                  </a:lnTo>
                  <a:lnTo>
                    <a:pt x="14374" y="798"/>
                  </a:lnTo>
                  <a:lnTo>
                    <a:pt x="7080" y="0"/>
                  </a:lnTo>
                  <a:lnTo>
                    <a:pt x="1293" y="6274"/>
                  </a:lnTo>
                  <a:lnTo>
                    <a:pt x="0" y="18080"/>
                  </a:lnTo>
                  <a:lnTo>
                    <a:pt x="335" y="31201"/>
                  </a:lnTo>
                  <a:lnTo>
                    <a:pt x="3708" y="44551"/>
                  </a:lnTo>
                  <a:lnTo>
                    <a:pt x="9559" y="56588"/>
                  </a:lnTo>
                  <a:lnTo>
                    <a:pt x="17331" y="65773"/>
                  </a:lnTo>
                  <a:lnTo>
                    <a:pt x="20643" y="68598"/>
                  </a:lnTo>
                  <a:lnTo>
                    <a:pt x="20782" y="68663"/>
                  </a:lnTo>
                  <a:close/>
                </a:path>
              </a:pathLst>
            </a:custGeom>
            <a:solidFill>
              <a:srgbClr val="C7DB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035274" y="8668778"/>
              <a:ext cx="35431" cy="78879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3097393" y="872790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706"/>
                  </a:moveTo>
                  <a:lnTo>
                    <a:pt x="1089" y="16"/>
                  </a:lnTo>
                  <a:lnTo>
                    <a:pt x="727" y="241"/>
                  </a:lnTo>
                  <a:lnTo>
                    <a:pt x="364" y="465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DAE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071495" y="8654592"/>
              <a:ext cx="31953" cy="74015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3135022" y="869686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4">
                  <a:moveTo>
                    <a:pt x="0" y="549"/>
                  </a:moveTo>
                  <a:lnTo>
                    <a:pt x="863" y="0"/>
                  </a:lnTo>
                  <a:lnTo>
                    <a:pt x="15" y="535"/>
                  </a:lnTo>
                  <a:close/>
                </a:path>
              </a:pathLst>
            </a:custGeom>
            <a:solidFill>
              <a:srgbClr val="DAE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13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054920" y="8616383"/>
              <a:ext cx="111991" cy="81007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718892" y="8403742"/>
              <a:ext cx="115449" cy="99593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818955" y="8404199"/>
              <a:ext cx="22188" cy="50952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724505" y="8429916"/>
              <a:ext cx="36931" cy="73431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715666" y="8433777"/>
              <a:ext cx="40313" cy="69850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747048" y="8450922"/>
              <a:ext cx="9359" cy="21221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2715663" y="8433042"/>
              <a:ext cx="41275" cy="71755"/>
            </a:xfrm>
            <a:custGeom>
              <a:avLst/>
              <a:gdLst/>
              <a:ahLst/>
              <a:cxnLst/>
              <a:rect l="l" t="t" r="r" b="b"/>
              <a:pathLst>
                <a:path w="41275" h="71754">
                  <a:moveTo>
                    <a:pt x="23872" y="70126"/>
                  </a:moveTo>
                  <a:lnTo>
                    <a:pt x="34174" y="71254"/>
                  </a:lnTo>
                  <a:lnTo>
                    <a:pt x="39947" y="64979"/>
                  </a:lnTo>
                  <a:lnTo>
                    <a:pt x="41242" y="53156"/>
                  </a:lnTo>
                  <a:lnTo>
                    <a:pt x="40908" y="40037"/>
                  </a:lnTo>
                  <a:lnTo>
                    <a:pt x="23924" y="5465"/>
                  </a:lnTo>
                  <a:lnTo>
                    <a:pt x="14376" y="800"/>
                  </a:lnTo>
                  <a:lnTo>
                    <a:pt x="14254" y="1910"/>
                  </a:lnTo>
                  <a:lnTo>
                    <a:pt x="17192" y="2232"/>
                  </a:lnTo>
                  <a:lnTo>
                    <a:pt x="20241" y="3723"/>
                  </a:lnTo>
                  <a:lnTo>
                    <a:pt x="39979" y="40220"/>
                  </a:lnTo>
                  <a:lnTo>
                    <a:pt x="40309" y="53053"/>
                  </a:lnTo>
                  <a:lnTo>
                    <a:pt x="39123" y="63880"/>
                  </a:lnTo>
                  <a:lnTo>
                    <a:pt x="34015" y="70130"/>
                  </a:lnTo>
                  <a:lnTo>
                    <a:pt x="20781" y="68680"/>
                  </a:lnTo>
                  <a:lnTo>
                    <a:pt x="23872" y="70126"/>
                  </a:lnTo>
                  <a:close/>
                </a:path>
                <a:path w="41275" h="71754">
                  <a:moveTo>
                    <a:pt x="20781" y="68680"/>
                  </a:moveTo>
                  <a:lnTo>
                    <a:pt x="24062" y="69040"/>
                  </a:lnTo>
                  <a:lnTo>
                    <a:pt x="20987" y="67530"/>
                  </a:lnTo>
                  <a:lnTo>
                    <a:pt x="17893" y="64910"/>
                  </a:lnTo>
                  <a:lnTo>
                    <a:pt x="10294" y="55910"/>
                  </a:lnTo>
                  <a:lnTo>
                    <a:pt x="4567" y="44117"/>
                  </a:lnTo>
                  <a:lnTo>
                    <a:pt x="1263" y="31043"/>
                  </a:lnTo>
                  <a:lnTo>
                    <a:pt x="932" y="18201"/>
                  </a:lnTo>
                  <a:lnTo>
                    <a:pt x="2118" y="7373"/>
                  </a:lnTo>
                  <a:lnTo>
                    <a:pt x="7210" y="1139"/>
                  </a:lnTo>
                  <a:lnTo>
                    <a:pt x="14254" y="1910"/>
                  </a:lnTo>
                  <a:lnTo>
                    <a:pt x="14376" y="800"/>
                  </a:lnTo>
                  <a:lnTo>
                    <a:pt x="7067" y="0"/>
                  </a:lnTo>
                  <a:lnTo>
                    <a:pt x="1293" y="6292"/>
                  </a:lnTo>
                  <a:lnTo>
                    <a:pt x="0" y="18098"/>
                  </a:lnTo>
                  <a:lnTo>
                    <a:pt x="333" y="31226"/>
                  </a:lnTo>
                  <a:lnTo>
                    <a:pt x="3700" y="44574"/>
                  </a:lnTo>
                  <a:lnTo>
                    <a:pt x="9547" y="56607"/>
                  </a:lnTo>
                  <a:lnTo>
                    <a:pt x="17317" y="65789"/>
                  </a:lnTo>
                  <a:lnTo>
                    <a:pt x="20643" y="68616"/>
                  </a:lnTo>
                  <a:lnTo>
                    <a:pt x="20781" y="68680"/>
                  </a:lnTo>
                  <a:close/>
                </a:path>
              </a:pathLst>
            </a:custGeom>
            <a:solidFill>
              <a:srgbClr val="C7DB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773959" y="849645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39"/>
                  </a:moveTo>
                  <a:lnTo>
                    <a:pt x="88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AE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747645" y="8417597"/>
              <a:ext cx="35444" cy="78892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2809775" y="84772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184"/>
                  </a:moveTo>
                  <a:lnTo>
                    <a:pt x="273" y="0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DAE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767294" y="8365217"/>
              <a:ext cx="111989" cy="112210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330474" y="7883549"/>
              <a:ext cx="266419" cy="356171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3501657" y="815786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557"/>
                  </a:moveTo>
                  <a:lnTo>
                    <a:pt x="201" y="1"/>
                  </a:lnTo>
                  <a:lnTo>
                    <a:pt x="0" y="557"/>
                  </a:lnTo>
                  <a:close/>
                </a:path>
              </a:pathLst>
            </a:custGeom>
            <a:solidFill>
              <a:srgbClr val="DAE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440759" y="7899793"/>
              <a:ext cx="150494" cy="299796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448316" y="7901494"/>
              <a:ext cx="123304" cy="180606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992602" y="8351380"/>
              <a:ext cx="22809" cy="16649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225076" y="8548141"/>
              <a:ext cx="18414" cy="8077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941040" y="8240762"/>
              <a:ext cx="9156" cy="9537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350805" y="8603868"/>
              <a:ext cx="14465" cy="4597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354197" y="8015934"/>
              <a:ext cx="363245" cy="311746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3618968" y="82505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44" y="202"/>
                  </a:moveTo>
                  <a:lnTo>
                    <a:pt x="0" y="0"/>
                  </a:lnTo>
                  <a:lnTo>
                    <a:pt x="344" y="202"/>
                  </a:lnTo>
                  <a:close/>
                </a:path>
              </a:pathLst>
            </a:custGeom>
            <a:solidFill>
              <a:srgbClr val="DAE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444582" y="8200186"/>
              <a:ext cx="266204" cy="126974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3387814" y="80223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230" y="339"/>
                  </a:moveTo>
                  <a:lnTo>
                    <a:pt x="0" y="0"/>
                  </a:lnTo>
                  <a:lnTo>
                    <a:pt x="230" y="339"/>
                  </a:lnTo>
                  <a:close/>
                </a:path>
              </a:pathLst>
            </a:custGeom>
            <a:solidFill>
              <a:srgbClr val="DAE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351541" y="8022373"/>
              <a:ext cx="71248" cy="179209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416426" y="8276386"/>
              <a:ext cx="305320" cy="54711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923781" y="8461171"/>
              <a:ext cx="736866" cy="268401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612007" y="8723058"/>
              <a:ext cx="35267" cy="6540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968519" y="8593924"/>
              <a:ext cx="38408" cy="20764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269240" y="8664428"/>
              <a:ext cx="378021" cy="64624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969031" y="8593924"/>
              <a:ext cx="678230" cy="136042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794508" y="7986242"/>
              <a:ext cx="228587" cy="486473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794507" y="7994941"/>
              <a:ext cx="58343" cy="482625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2795030" y="80090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49" y="451"/>
                  </a:moveTo>
                  <a:lnTo>
                    <a:pt x="13" y="1"/>
                  </a:lnTo>
                  <a:lnTo>
                    <a:pt x="49" y="451"/>
                  </a:lnTo>
                  <a:close/>
                </a:path>
              </a:pathLst>
            </a:custGeom>
            <a:solidFill>
              <a:srgbClr val="DAE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2" name="object 17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802445" y="7994205"/>
              <a:ext cx="189204" cy="476973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795028" y="8005381"/>
              <a:ext cx="15125" cy="71589"/>
            </a:xfrm>
            <a:prstGeom prst="rect">
              <a:avLst/>
            </a:prstGeom>
          </p:spPr>
        </p:pic>
        <p:sp>
          <p:nvSpPr>
            <p:cNvPr id="174" name="object 174"/>
            <p:cNvSpPr/>
            <p:nvPr/>
          </p:nvSpPr>
          <p:spPr>
            <a:xfrm>
              <a:off x="2585636" y="8639412"/>
              <a:ext cx="67310" cy="57785"/>
            </a:xfrm>
            <a:custGeom>
              <a:avLst/>
              <a:gdLst/>
              <a:ahLst/>
              <a:cxnLst/>
              <a:rect l="l" t="t" r="r" b="b"/>
              <a:pathLst>
                <a:path w="67310" h="57784">
                  <a:moveTo>
                    <a:pt x="31287" y="55069"/>
                  </a:moveTo>
                  <a:lnTo>
                    <a:pt x="46237" y="56698"/>
                  </a:lnTo>
                  <a:lnTo>
                    <a:pt x="52773" y="57193"/>
                  </a:lnTo>
                  <a:lnTo>
                    <a:pt x="66683" y="48652"/>
                  </a:lnTo>
                  <a:lnTo>
                    <a:pt x="65544" y="33323"/>
                  </a:lnTo>
                  <a:lnTo>
                    <a:pt x="40205" y="33524"/>
                  </a:lnTo>
                  <a:lnTo>
                    <a:pt x="26622" y="32857"/>
                  </a:lnTo>
                  <a:lnTo>
                    <a:pt x="20173" y="30659"/>
                  </a:lnTo>
                  <a:lnTo>
                    <a:pt x="16234" y="26270"/>
                  </a:lnTo>
                  <a:lnTo>
                    <a:pt x="14041" y="20821"/>
                  </a:lnTo>
                  <a:lnTo>
                    <a:pt x="13312" y="13696"/>
                  </a:lnTo>
                  <a:lnTo>
                    <a:pt x="13530" y="6289"/>
                  </a:lnTo>
                  <a:lnTo>
                    <a:pt x="14180" y="0"/>
                  </a:lnTo>
                  <a:lnTo>
                    <a:pt x="1955" y="23632"/>
                  </a:lnTo>
                  <a:lnTo>
                    <a:pt x="567" y="32834"/>
                  </a:lnTo>
                  <a:lnTo>
                    <a:pt x="0" y="43679"/>
                  </a:lnTo>
                  <a:lnTo>
                    <a:pt x="4084" y="47547"/>
                  </a:lnTo>
                  <a:lnTo>
                    <a:pt x="14907" y="52090"/>
                  </a:lnTo>
                  <a:lnTo>
                    <a:pt x="31287" y="55069"/>
                  </a:lnTo>
                  <a:close/>
                </a:path>
              </a:pathLst>
            </a:custGeom>
            <a:solidFill>
              <a:srgbClr val="AEBB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5" name="object 17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756281" y="8588802"/>
              <a:ext cx="113282" cy="70238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2588869" y="8381466"/>
              <a:ext cx="669290" cy="312420"/>
            </a:xfrm>
            <a:custGeom>
              <a:avLst/>
              <a:gdLst/>
              <a:ahLst/>
              <a:cxnLst/>
              <a:rect l="l" t="t" r="r" b="b"/>
              <a:pathLst>
                <a:path w="669289" h="312420">
                  <a:moveTo>
                    <a:pt x="9575" y="260629"/>
                  </a:moveTo>
                  <a:lnTo>
                    <a:pt x="279" y="278587"/>
                  </a:lnTo>
                  <a:lnTo>
                    <a:pt x="0" y="280136"/>
                  </a:lnTo>
                  <a:lnTo>
                    <a:pt x="9093" y="273240"/>
                  </a:lnTo>
                  <a:lnTo>
                    <a:pt x="8851" y="268884"/>
                  </a:lnTo>
                  <a:lnTo>
                    <a:pt x="9194" y="264312"/>
                  </a:lnTo>
                  <a:lnTo>
                    <a:pt x="9575" y="260629"/>
                  </a:lnTo>
                  <a:close/>
                </a:path>
                <a:path w="669289" h="312420">
                  <a:moveTo>
                    <a:pt x="28829" y="290753"/>
                  </a:moveTo>
                  <a:lnTo>
                    <a:pt x="21602" y="289775"/>
                  </a:lnTo>
                  <a:lnTo>
                    <a:pt x="16687" y="288417"/>
                  </a:lnTo>
                  <a:lnTo>
                    <a:pt x="13970" y="286664"/>
                  </a:lnTo>
                  <a:lnTo>
                    <a:pt x="2324" y="305168"/>
                  </a:lnTo>
                  <a:lnTo>
                    <a:pt x="6070" y="307047"/>
                  </a:lnTo>
                  <a:lnTo>
                    <a:pt x="11760" y="308813"/>
                  </a:lnTo>
                  <a:lnTo>
                    <a:pt x="19278" y="310426"/>
                  </a:lnTo>
                  <a:lnTo>
                    <a:pt x="28524" y="311848"/>
                  </a:lnTo>
                  <a:lnTo>
                    <a:pt x="28829" y="290753"/>
                  </a:lnTo>
                  <a:close/>
                </a:path>
                <a:path w="669289" h="312420">
                  <a:moveTo>
                    <a:pt x="320827" y="195084"/>
                  </a:moveTo>
                  <a:lnTo>
                    <a:pt x="320459" y="186639"/>
                  </a:lnTo>
                  <a:lnTo>
                    <a:pt x="319468" y="185889"/>
                  </a:lnTo>
                  <a:lnTo>
                    <a:pt x="315658" y="187921"/>
                  </a:lnTo>
                  <a:lnTo>
                    <a:pt x="314579" y="189750"/>
                  </a:lnTo>
                  <a:lnTo>
                    <a:pt x="314947" y="198170"/>
                  </a:lnTo>
                  <a:lnTo>
                    <a:pt x="315925" y="198920"/>
                  </a:lnTo>
                  <a:lnTo>
                    <a:pt x="319722" y="196913"/>
                  </a:lnTo>
                  <a:lnTo>
                    <a:pt x="320827" y="195084"/>
                  </a:lnTo>
                  <a:close/>
                </a:path>
                <a:path w="669289" h="312420">
                  <a:moveTo>
                    <a:pt x="334200" y="187921"/>
                  </a:moveTo>
                  <a:lnTo>
                    <a:pt x="333832" y="179501"/>
                  </a:lnTo>
                  <a:lnTo>
                    <a:pt x="332854" y="178752"/>
                  </a:lnTo>
                  <a:lnTo>
                    <a:pt x="329044" y="180759"/>
                  </a:lnTo>
                  <a:lnTo>
                    <a:pt x="327952" y="182600"/>
                  </a:lnTo>
                  <a:lnTo>
                    <a:pt x="328333" y="191008"/>
                  </a:lnTo>
                  <a:lnTo>
                    <a:pt x="329285" y="191770"/>
                  </a:lnTo>
                  <a:lnTo>
                    <a:pt x="333108" y="189763"/>
                  </a:lnTo>
                  <a:lnTo>
                    <a:pt x="334200" y="187921"/>
                  </a:lnTo>
                  <a:close/>
                </a:path>
                <a:path w="669289" h="312420">
                  <a:moveTo>
                    <a:pt x="360946" y="173609"/>
                  </a:moveTo>
                  <a:lnTo>
                    <a:pt x="360578" y="165188"/>
                  </a:lnTo>
                  <a:lnTo>
                    <a:pt x="359613" y="164439"/>
                  </a:lnTo>
                  <a:lnTo>
                    <a:pt x="355803" y="166458"/>
                  </a:lnTo>
                  <a:lnTo>
                    <a:pt x="354711" y="168300"/>
                  </a:lnTo>
                  <a:lnTo>
                    <a:pt x="355079" y="176720"/>
                  </a:lnTo>
                  <a:lnTo>
                    <a:pt x="356057" y="177469"/>
                  </a:lnTo>
                  <a:lnTo>
                    <a:pt x="359867" y="175463"/>
                  </a:lnTo>
                  <a:lnTo>
                    <a:pt x="360946" y="173609"/>
                  </a:lnTo>
                  <a:close/>
                </a:path>
                <a:path w="669289" h="312420">
                  <a:moveTo>
                    <a:pt x="374345" y="166471"/>
                  </a:moveTo>
                  <a:lnTo>
                    <a:pt x="373951" y="158051"/>
                  </a:lnTo>
                  <a:lnTo>
                    <a:pt x="372999" y="157302"/>
                  </a:lnTo>
                  <a:lnTo>
                    <a:pt x="369163" y="159308"/>
                  </a:lnTo>
                  <a:lnTo>
                    <a:pt x="368084" y="161150"/>
                  </a:lnTo>
                  <a:lnTo>
                    <a:pt x="368465" y="169557"/>
                  </a:lnTo>
                  <a:lnTo>
                    <a:pt x="369443" y="170332"/>
                  </a:lnTo>
                  <a:lnTo>
                    <a:pt x="373253" y="168313"/>
                  </a:lnTo>
                  <a:lnTo>
                    <a:pt x="374345" y="166471"/>
                  </a:lnTo>
                  <a:close/>
                </a:path>
                <a:path w="669289" h="312420">
                  <a:moveTo>
                    <a:pt x="387718" y="159321"/>
                  </a:moveTo>
                  <a:lnTo>
                    <a:pt x="387350" y="150901"/>
                  </a:lnTo>
                  <a:lnTo>
                    <a:pt x="386372" y="150139"/>
                  </a:lnTo>
                  <a:lnTo>
                    <a:pt x="382549" y="152146"/>
                  </a:lnTo>
                  <a:lnTo>
                    <a:pt x="381482" y="154000"/>
                  </a:lnTo>
                  <a:lnTo>
                    <a:pt x="381850" y="162420"/>
                  </a:lnTo>
                  <a:lnTo>
                    <a:pt x="382828" y="163182"/>
                  </a:lnTo>
                  <a:lnTo>
                    <a:pt x="386626" y="161175"/>
                  </a:lnTo>
                  <a:lnTo>
                    <a:pt x="387718" y="159321"/>
                  </a:lnTo>
                  <a:close/>
                </a:path>
                <a:path w="669289" h="312420">
                  <a:moveTo>
                    <a:pt x="401091" y="152158"/>
                  </a:moveTo>
                  <a:lnTo>
                    <a:pt x="400710" y="143738"/>
                  </a:lnTo>
                  <a:lnTo>
                    <a:pt x="399745" y="142989"/>
                  </a:lnTo>
                  <a:lnTo>
                    <a:pt x="395935" y="145008"/>
                  </a:lnTo>
                  <a:lnTo>
                    <a:pt x="394843" y="146837"/>
                  </a:lnTo>
                  <a:lnTo>
                    <a:pt x="395224" y="155270"/>
                  </a:lnTo>
                  <a:lnTo>
                    <a:pt x="396201" y="156044"/>
                  </a:lnTo>
                  <a:lnTo>
                    <a:pt x="400011" y="154025"/>
                  </a:lnTo>
                  <a:lnTo>
                    <a:pt x="401091" y="152158"/>
                  </a:lnTo>
                  <a:close/>
                </a:path>
                <a:path w="669289" h="312420">
                  <a:moveTo>
                    <a:pt x="414464" y="145021"/>
                  </a:moveTo>
                  <a:lnTo>
                    <a:pt x="414096" y="136601"/>
                  </a:lnTo>
                  <a:lnTo>
                    <a:pt x="413131" y="135851"/>
                  </a:lnTo>
                  <a:lnTo>
                    <a:pt x="409321" y="137858"/>
                  </a:lnTo>
                  <a:lnTo>
                    <a:pt x="408228" y="139712"/>
                  </a:lnTo>
                  <a:lnTo>
                    <a:pt x="408609" y="148107"/>
                  </a:lnTo>
                  <a:lnTo>
                    <a:pt x="409600" y="148882"/>
                  </a:lnTo>
                  <a:lnTo>
                    <a:pt x="413397" y="146862"/>
                  </a:lnTo>
                  <a:lnTo>
                    <a:pt x="414464" y="145021"/>
                  </a:lnTo>
                  <a:close/>
                </a:path>
                <a:path w="669289" h="312420">
                  <a:moveTo>
                    <a:pt x="427850" y="137871"/>
                  </a:moveTo>
                  <a:lnTo>
                    <a:pt x="427482" y="129451"/>
                  </a:lnTo>
                  <a:lnTo>
                    <a:pt x="426504" y="128689"/>
                  </a:lnTo>
                  <a:lnTo>
                    <a:pt x="422694" y="130695"/>
                  </a:lnTo>
                  <a:lnTo>
                    <a:pt x="421614" y="132549"/>
                  </a:lnTo>
                  <a:lnTo>
                    <a:pt x="421970" y="140957"/>
                  </a:lnTo>
                  <a:lnTo>
                    <a:pt x="422948" y="141732"/>
                  </a:lnTo>
                  <a:lnTo>
                    <a:pt x="426758" y="139700"/>
                  </a:lnTo>
                  <a:lnTo>
                    <a:pt x="427850" y="137871"/>
                  </a:lnTo>
                  <a:close/>
                </a:path>
                <a:path w="669289" h="312420">
                  <a:moveTo>
                    <a:pt x="441236" y="130708"/>
                  </a:moveTo>
                  <a:lnTo>
                    <a:pt x="440842" y="122288"/>
                  </a:lnTo>
                  <a:lnTo>
                    <a:pt x="439889" y="121539"/>
                  </a:lnTo>
                  <a:lnTo>
                    <a:pt x="436079" y="123545"/>
                  </a:lnTo>
                  <a:lnTo>
                    <a:pt x="434987" y="125399"/>
                  </a:lnTo>
                  <a:lnTo>
                    <a:pt x="435356" y="133819"/>
                  </a:lnTo>
                  <a:lnTo>
                    <a:pt x="436333" y="134581"/>
                  </a:lnTo>
                  <a:lnTo>
                    <a:pt x="440143" y="132562"/>
                  </a:lnTo>
                  <a:lnTo>
                    <a:pt x="441236" y="130708"/>
                  </a:lnTo>
                  <a:close/>
                </a:path>
                <a:path w="669289" h="312420">
                  <a:moveTo>
                    <a:pt x="454621" y="123571"/>
                  </a:moveTo>
                  <a:lnTo>
                    <a:pt x="454228" y="115138"/>
                  </a:lnTo>
                  <a:lnTo>
                    <a:pt x="453275" y="114388"/>
                  </a:lnTo>
                  <a:lnTo>
                    <a:pt x="449440" y="116408"/>
                  </a:lnTo>
                  <a:lnTo>
                    <a:pt x="448360" y="118249"/>
                  </a:lnTo>
                  <a:lnTo>
                    <a:pt x="448741" y="126669"/>
                  </a:lnTo>
                  <a:lnTo>
                    <a:pt x="449719" y="127419"/>
                  </a:lnTo>
                  <a:lnTo>
                    <a:pt x="453529" y="125412"/>
                  </a:lnTo>
                  <a:lnTo>
                    <a:pt x="454621" y="123571"/>
                  </a:lnTo>
                  <a:close/>
                </a:path>
                <a:path w="669289" h="312420">
                  <a:moveTo>
                    <a:pt x="467995" y="116420"/>
                  </a:moveTo>
                  <a:lnTo>
                    <a:pt x="467614" y="108000"/>
                  </a:lnTo>
                  <a:lnTo>
                    <a:pt x="466661" y="107238"/>
                  </a:lnTo>
                  <a:lnTo>
                    <a:pt x="462826" y="109245"/>
                  </a:lnTo>
                  <a:lnTo>
                    <a:pt x="461759" y="111086"/>
                  </a:lnTo>
                  <a:lnTo>
                    <a:pt x="462114" y="119507"/>
                  </a:lnTo>
                  <a:lnTo>
                    <a:pt x="463105" y="120281"/>
                  </a:lnTo>
                  <a:lnTo>
                    <a:pt x="466902" y="118262"/>
                  </a:lnTo>
                  <a:lnTo>
                    <a:pt x="467995" y="116420"/>
                  </a:lnTo>
                  <a:close/>
                </a:path>
                <a:path w="669289" h="312420">
                  <a:moveTo>
                    <a:pt x="481368" y="109270"/>
                  </a:moveTo>
                  <a:lnTo>
                    <a:pt x="480999" y="100838"/>
                  </a:lnTo>
                  <a:lnTo>
                    <a:pt x="480021" y="100088"/>
                  </a:lnTo>
                  <a:lnTo>
                    <a:pt x="476199" y="102095"/>
                  </a:lnTo>
                  <a:lnTo>
                    <a:pt x="475119" y="103949"/>
                  </a:lnTo>
                  <a:lnTo>
                    <a:pt x="475500" y="112369"/>
                  </a:lnTo>
                  <a:lnTo>
                    <a:pt x="476465" y="113131"/>
                  </a:lnTo>
                  <a:lnTo>
                    <a:pt x="480288" y="111099"/>
                  </a:lnTo>
                  <a:lnTo>
                    <a:pt x="481368" y="109270"/>
                  </a:lnTo>
                  <a:close/>
                </a:path>
                <a:path w="669289" h="312420">
                  <a:moveTo>
                    <a:pt x="494753" y="102120"/>
                  </a:moveTo>
                  <a:lnTo>
                    <a:pt x="494372" y="93700"/>
                  </a:lnTo>
                  <a:lnTo>
                    <a:pt x="493407" y="92938"/>
                  </a:lnTo>
                  <a:lnTo>
                    <a:pt x="489585" y="94957"/>
                  </a:lnTo>
                  <a:lnTo>
                    <a:pt x="488505" y="96799"/>
                  </a:lnTo>
                  <a:lnTo>
                    <a:pt x="488886" y="105206"/>
                  </a:lnTo>
                  <a:lnTo>
                    <a:pt x="489839" y="105968"/>
                  </a:lnTo>
                  <a:lnTo>
                    <a:pt x="493649" y="103962"/>
                  </a:lnTo>
                  <a:lnTo>
                    <a:pt x="494753" y="102120"/>
                  </a:lnTo>
                  <a:close/>
                </a:path>
                <a:path w="669289" h="312420">
                  <a:moveTo>
                    <a:pt x="521512" y="87820"/>
                  </a:moveTo>
                  <a:lnTo>
                    <a:pt x="521131" y="79387"/>
                  </a:lnTo>
                  <a:lnTo>
                    <a:pt x="520166" y="78638"/>
                  </a:lnTo>
                  <a:lnTo>
                    <a:pt x="516356" y="80645"/>
                  </a:lnTo>
                  <a:lnTo>
                    <a:pt x="515277" y="82499"/>
                  </a:lnTo>
                  <a:lnTo>
                    <a:pt x="515632" y="90919"/>
                  </a:lnTo>
                  <a:lnTo>
                    <a:pt x="516610" y="91681"/>
                  </a:lnTo>
                  <a:lnTo>
                    <a:pt x="520420" y="89662"/>
                  </a:lnTo>
                  <a:lnTo>
                    <a:pt x="521512" y="87820"/>
                  </a:lnTo>
                  <a:close/>
                </a:path>
                <a:path w="669289" h="312420">
                  <a:moveTo>
                    <a:pt x="534885" y="80657"/>
                  </a:moveTo>
                  <a:lnTo>
                    <a:pt x="534492" y="72237"/>
                  </a:lnTo>
                  <a:lnTo>
                    <a:pt x="533539" y="71488"/>
                  </a:lnTo>
                  <a:lnTo>
                    <a:pt x="529729" y="73507"/>
                  </a:lnTo>
                  <a:lnTo>
                    <a:pt x="528637" y="75349"/>
                  </a:lnTo>
                  <a:lnTo>
                    <a:pt x="529018" y="83769"/>
                  </a:lnTo>
                  <a:lnTo>
                    <a:pt x="529996" y="84518"/>
                  </a:lnTo>
                  <a:lnTo>
                    <a:pt x="533793" y="82511"/>
                  </a:lnTo>
                  <a:lnTo>
                    <a:pt x="534885" y="80657"/>
                  </a:lnTo>
                  <a:close/>
                </a:path>
                <a:path w="669289" h="312420">
                  <a:moveTo>
                    <a:pt x="548271" y="73494"/>
                  </a:moveTo>
                  <a:lnTo>
                    <a:pt x="547878" y="65100"/>
                  </a:lnTo>
                  <a:lnTo>
                    <a:pt x="546925" y="64325"/>
                  </a:lnTo>
                  <a:lnTo>
                    <a:pt x="543090" y="66344"/>
                  </a:lnTo>
                  <a:lnTo>
                    <a:pt x="542023" y="68186"/>
                  </a:lnTo>
                  <a:lnTo>
                    <a:pt x="542391" y="76606"/>
                  </a:lnTo>
                  <a:lnTo>
                    <a:pt x="543369" y="77381"/>
                  </a:lnTo>
                  <a:lnTo>
                    <a:pt x="547179" y="75361"/>
                  </a:lnTo>
                  <a:lnTo>
                    <a:pt x="548271" y="73494"/>
                  </a:lnTo>
                  <a:close/>
                </a:path>
                <a:path w="669289" h="312420">
                  <a:moveTo>
                    <a:pt x="561644" y="66370"/>
                  </a:moveTo>
                  <a:lnTo>
                    <a:pt x="561263" y="57937"/>
                  </a:lnTo>
                  <a:lnTo>
                    <a:pt x="560298" y="57188"/>
                  </a:lnTo>
                  <a:lnTo>
                    <a:pt x="556488" y="59194"/>
                  </a:lnTo>
                  <a:lnTo>
                    <a:pt x="555396" y="61048"/>
                  </a:lnTo>
                  <a:lnTo>
                    <a:pt x="555777" y="69469"/>
                  </a:lnTo>
                  <a:lnTo>
                    <a:pt x="556742" y="70218"/>
                  </a:lnTo>
                  <a:lnTo>
                    <a:pt x="560565" y="68199"/>
                  </a:lnTo>
                  <a:lnTo>
                    <a:pt x="561644" y="66370"/>
                  </a:lnTo>
                  <a:close/>
                </a:path>
                <a:path w="669289" h="312420">
                  <a:moveTo>
                    <a:pt x="575017" y="59207"/>
                  </a:moveTo>
                  <a:lnTo>
                    <a:pt x="574649" y="50787"/>
                  </a:lnTo>
                  <a:lnTo>
                    <a:pt x="573671" y="50025"/>
                  </a:lnTo>
                  <a:lnTo>
                    <a:pt x="569861" y="52057"/>
                  </a:lnTo>
                  <a:lnTo>
                    <a:pt x="568782" y="53898"/>
                  </a:lnTo>
                  <a:lnTo>
                    <a:pt x="569150" y="62306"/>
                  </a:lnTo>
                  <a:lnTo>
                    <a:pt x="570128" y="63068"/>
                  </a:lnTo>
                  <a:lnTo>
                    <a:pt x="573938" y="61061"/>
                  </a:lnTo>
                  <a:lnTo>
                    <a:pt x="575017" y="59207"/>
                  </a:lnTo>
                  <a:close/>
                </a:path>
                <a:path w="669289" h="312420">
                  <a:moveTo>
                    <a:pt x="588403" y="52044"/>
                  </a:moveTo>
                  <a:lnTo>
                    <a:pt x="588022" y="43649"/>
                  </a:lnTo>
                  <a:lnTo>
                    <a:pt x="587057" y="42875"/>
                  </a:lnTo>
                  <a:lnTo>
                    <a:pt x="583247" y="44894"/>
                  </a:lnTo>
                  <a:lnTo>
                    <a:pt x="582155" y="46736"/>
                  </a:lnTo>
                  <a:lnTo>
                    <a:pt x="582536" y="55156"/>
                  </a:lnTo>
                  <a:lnTo>
                    <a:pt x="583514" y="55930"/>
                  </a:lnTo>
                  <a:lnTo>
                    <a:pt x="587311" y="53911"/>
                  </a:lnTo>
                  <a:lnTo>
                    <a:pt x="588403" y="52044"/>
                  </a:lnTo>
                  <a:close/>
                </a:path>
                <a:path w="669289" h="312420">
                  <a:moveTo>
                    <a:pt x="601789" y="44907"/>
                  </a:moveTo>
                  <a:lnTo>
                    <a:pt x="601408" y="36487"/>
                  </a:lnTo>
                  <a:lnTo>
                    <a:pt x="600443" y="35737"/>
                  </a:lnTo>
                  <a:lnTo>
                    <a:pt x="596620" y="37744"/>
                  </a:lnTo>
                  <a:lnTo>
                    <a:pt x="595541" y="39598"/>
                  </a:lnTo>
                  <a:lnTo>
                    <a:pt x="595909" y="48018"/>
                  </a:lnTo>
                  <a:lnTo>
                    <a:pt x="596887" y="48768"/>
                  </a:lnTo>
                  <a:lnTo>
                    <a:pt x="600697" y="46748"/>
                  </a:lnTo>
                  <a:lnTo>
                    <a:pt x="601789" y="44907"/>
                  </a:lnTo>
                  <a:close/>
                </a:path>
                <a:path w="669289" h="312420">
                  <a:moveTo>
                    <a:pt x="615175" y="37757"/>
                  </a:moveTo>
                  <a:lnTo>
                    <a:pt x="614794" y="29337"/>
                  </a:lnTo>
                  <a:lnTo>
                    <a:pt x="613829" y="28575"/>
                  </a:lnTo>
                  <a:lnTo>
                    <a:pt x="610006" y="30607"/>
                  </a:lnTo>
                  <a:lnTo>
                    <a:pt x="608914" y="32448"/>
                  </a:lnTo>
                  <a:lnTo>
                    <a:pt x="609295" y="40855"/>
                  </a:lnTo>
                  <a:lnTo>
                    <a:pt x="610273" y="41617"/>
                  </a:lnTo>
                  <a:lnTo>
                    <a:pt x="614083" y="39611"/>
                  </a:lnTo>
                  <a:lnTo>
                    <a:pt x="615175" y="37757"/>
                  </a:lnTo>
                  <a:close/>
                </a:path>
                <a:path w="669289" h="312420">
                  <a:moveTo>
                    <a:pt x="628548" y="30619"/>
                  </a:moveTo>
                  <a:lnTo>
                    <a:pt x="628154" y="22199"/>
                  </a:lnTo>
                  <a:lnTo>
                    <a:pt x="627202" y="21424"/>
                  </a:lnTo>
                  <a:lnTo>
                    <a:pt x="623379" y="23456"/>
                  </a:lnTo>
                  <a:lnTo>
                    <a:pt x="622300" y="25285"/>
                  </a:lnTo>
                  <a:lnTo>
                    <a:pt x="622681" y="33705"/>
                  </a:lnTo>
                  <a:lnTo>
                    <a:pt x="623658" y="34480"/>
                  </a:lnTo>
                  <a:lnTo>
                    <a:pt x="627456" y="32461"/>
                  </a:lnTo>
                  <a:lnTo>
                    <a:pt x="628548" y="30619"/>
                  </a:lnTo>
                  <a:close/>
                </a:path>
                <a:path w="669289" h="312420">
                  <a:moveTo>
                    <a:pt x="641921" y="23456"/>
                  </a:moveTo>
                  <a:lnTo>
                    <a:pt x="641540" y="15036"/>
                  </a:lnTo>
                  <a:lnTo>
                    <a:pt x="640575" y="14287"/>
                  </a:lnTo>
                  <a:lnTo>
                    <a:pt x="636765" y="16294"/>
                  </a:lnTo>
                  <a:lnTo>
                    <a:pt x="635685" y="18148"/>
                  </a:lnTo>
                  <a:lnTo>
                    <a:pt x="636054" y="26568"/>
                  </a:lnTo>
                  <a:lnTo>
                    <a:pt x="637032" y="27317"/>
                  </a:lnTo>
                  <a:lnTo>
                    <a:pt x="640842" y="25298"/>
                  </a:lnTo>
                  <a:lnTo>
                    <a:pt x="641921" y="23456"/>
                  </a:lnTo>
                  <a:close/>
                </a:path>
                <a:path w="669289" h="312420">
                  <a:moveTo>
                    <a:pt x="655307" y="16306"/>
                  </a:moveTo>
                  <a:lnTo>
                    <a:pt x="654913" y="7886"/>
                  </a:lnTo>
                  <a:lnTo>
                    <a:pt x="653948" y="7124"/>
                  </a:lnTo>
                  <a:lnTo>
                    <a:pt x="650138" y="9131"/>
                  </a:lnTo>
                  <a:lnTo>
                    <a:pt x="649058" y="10998"/>
                  </a:lnTo>
                  <a:lnTo>
                    <a:pt x="649427" y="19418"/>
                  </a:lnTo>
                  <a:lnTo>
                    <a:pt x="650405" y="20167"/>
                  </a:lnTo>
                  <a:lnTo>
                    <a:pt x="654215" y="18161"/>
                  </a:lnTo>
                  <a:lnTo>
                    <a:pt x="655307" y="16306"/>
                  </a:lnTo>
                  <a:close/>
                </a:path>
                <a:path w="669289" h="312420">
                  <a:moveTo>
                    <a:pt x="668667" y="9169"/>
                  </a:moveTo>
                  <a:lnTo>
                    <a:pt x="668312" y="723"/>
                  </a:lnTo>
                  <a:lnTo>
                    <a:pt x="667334" y="0"/>
                  </a:lnTo>
                  <a:lnTo>
                    <a:pt x="663511" y="1993"/>
                  </a:lnTo>
                  <a:lnTo>
                    <a:pt x="662432" y="3835"/>
                  </a:lnTo>
                  <a:lnTo>
                    <a:pt x="662813" y="12255"/>
                  </a:lnTo>
                  <a:lnTo>
                    <a:pt x="663778" y="13030"/>
                  </a:lnTo>
                  <a:lnTo>
                    <a:pt x="667588" y="10998"/>
                  </a:lnTo>
                  <a:lnTo>
                    <a:pt x="668667" y="9169"/>
                  </a:lnTo>
                  <a:close/>
                </a:path>
              </a:pathLst>
            </a:custGeom>
            <a:solidFill>
              <a:srgbClr val="1E4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7" name="object 17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815285" y="8492794"/>
              <a:ext cx="121175" cy="154825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264681" y="8235200"/>
              <a:ext cx="78527" cy="152140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568892" y="8657900"/>
              <a:ext cx="82305" cy="84385"/>
            </a:xfrm>
            <a:prstGeom prst="rect">
              <a:avLst/>
            </a:prstGeom>
          </p:spPr>
        </p:pic>
        <p:sp>
          <p:nvSpPr>
            <p:cNvPr id="180" name="object 180"/>
            <p:cNvSpPr/>
            <p:nvPr/>
          </p:nvSpPr>
          <p:spPr>
            <a:xfrm>
              <a:off x="2659407" y="85830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214"/>
                  </a:moveTo>
                  <a:lnTo>
                    <a:pt x="198" y="7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DAE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1" name="object 18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659189" y="8583015"/>
              <a:ext cx="50369" cy="148183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727451" y="8638145"/>
              <a:ext cx="20324" cy="50190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878518" y="8557158"/>
              <a:ext cx="20327" cy="50203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317671" y="8321598"/>
              <a:ext cx="18908" cy="50330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973260" y="8405735"/>
              <a:ext cx="123744" cy="120967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973260" y="8406066"/>
              <a:ext cx="800" cy="444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149841" y="8309012"/>
              <a:ext cx="56764" cy="153136"/>
            </a:xfrm>
            <a:prstGeom prst="rect">
              <a:avLst/>
            </a:prstGeom>
          </p:spPr>
        </p:pic>
        <p:sp>
          <p:nvSpPr>
            <p:cNvPr id="188" name="object 188"/>
            <p:cNvSpPr/>
            <p:nvPr/>
          </p:nvSpPr>
          <p:spPr>
            <a:xfrm>
              <a:off x="2432786" y="8330094"/>
              <a:ext cx="3209925" cy="960755"/>
            </a:xfrm>
            <a:custGeom>
              <a:avLst/>
              <a:gdLst/>
              <a:ahLst/>
              <a:cxnLst/>
              <a:rect l="l" t="t" r="r" b="b"/>
              <a:pathLst>
                <a:path w="3209925" h="960754">
                  <a:moveTo>
                    <a:pt x="295427" y="205625"/>
                  </a:moveTo>
                  <a:lnTo>
                    <a:pt x="293204" y="201764"/>
                  </a:lnTo>
                  <a:lnTo>
                    <a:pt x="289420" y="194094"/>
                  </a:lnTo>
                  <a:lnTo>
                    <a:pt x="285318" y="187756"/>
                  </a:lnTo>
                  <a:lnTo>
                    <a:pt x="278422" y="184632"/>
                  </a:lnTo>
                  <a:lnTo>
                    <a:pt x="266268" y="186563"/>
                  </a:lnTo>
                  <a:lnTo>
                    <a:pt x="259918" y="188633"/>
                  </a:lnTo>
                  <a:lnTo>
                    <a:pt x="254698" y="191782"/>
                  </a:lnTo>
                  <a:lnTo>
                    <a:pt x="247142" y="197777"/>
                  </a:lnTo>
                  <a:lnTo>
                    <a:pt x="242570" y="200990"/>
                  </a:lnTo>
                  <a:lnTo>
                    <a:pt x="237286" y="207086"/>
                  </a:lnTo>
                  <a:lnTo>
                    <a:pt x="241185" y="218516"/>
                  </a:lnTo>
                  <a:lnTo>
                    <a:pt x="243166" y="229870"/>
                  </a:lnTo>
                  <a:lnTo>
                    <a:pt x="295427" y="205625"/>
                  </a:lnTo>
                  <a:close/>
                </a:path>
                <a:path w="3209925" h="960754">
                  <a:moveTo>
                    <a:pt x="1319250" y="533450"/>
                  </a:moveTo>
                  <a:lnTo>
                    <a:pt x="1305852" y="525767"/>
                  </a:lnTo>
                  <a:lnTo>
                    <a:pt x="1291793" y="518426"/>
                  </a:lnTo>
                  <a:lnTo>
                    <a:pt x="1134681" y="440105"/>
                  </a:lnTo>
                  <a:lnTo>
                    <a:pt x="1091603" y="419227"/>
                  </a:lnTo>
                  <a:lnTo>
                    <a:pt x="1083475" y="424484"/>
                  </a:lnTo>
                  <a:lnTo>
                    <a:pt x="1076325" y="430072"/>
                  </a:lnTo>
                  <a:lnTo>
                    <a:pt x="1068832" y="435419"/>
                  </a:lnTo>
                  <a:lnTo>
                    <a:pt x="1059688" y="439915"/>
                  </a:lnTo>
                  <a:lnTo>
                    <a:pt x="1064374" y="434378"/>
                  </a:lnTo>
                  <a:lnTo>
                    <a:pt x="1070025" y="429145"/>
                  </a:lnTo>
                  <a:lnTo>
                    <a:pt x="1082116" y="418922"/>
                  </a:lnTo>
                  <a:lnTo>
                    <a:pt x="1093012" y="409003"/>
                  </a:lnTo>
                  <a:lnTo>
                    <a:pt x="1053122" y="402018"/>
                  </a:lnTo>
                  <a:lnTo>
                    <a:pt x="1041311" y="404139"/>
                  </a:lnTo>
                  <a:lnTo>
                    <a:pt x="1029627" y="406666"/>
                  </a:lnTo>
                  <a:lnTo>
                    <a:pt x="1022172" y="409194"/>
                  </a:lnTo>
                  <a:lnTo>
                    <a:pt x="1015568" y="407111"/>
                  </a:lnTo>
                  <a:lnTo>
                    <a:pt x="1021956" y="405142"/>
                  </a:lnTo>
                  <a:lnTo>
                    <a:pt x="1041844" y="400062"/>
                  </a:lnTo>
                  <a:lnTo>
                    <a:pt x="897534" y="375094"/>
                  </a:lnTo>
                  <a:lnTo>
                    <a:pt x="903351" y="411111"/>
                  </a:lnTo>
                  <a:lnTo>
                    <a:pt x="905141" y="418528"/>
                  </a:lnTo>
                  <a:lnTo>
                    <a:pt x="906526" y="426072"/>
                  </a:lnTo>
                  <a:lnTo>
                    <a:pt x="905281" y="433057"/>
                  </a:lnTo>
                  <a:lnTo>
                    <a:pt x="899248" y="438835"/>
                  </a:lnTo>
                  <a:lnTo>
                    <a:pt x="894753" y="441261"/>
                  </a:lnTo>
                  <a:lnTo>
                    <a:pt x="885278" y="442696"/>
                  </a:lnTo>
                  <a:lnTo>
                    <a:pt x="841870" y="456920"/>
                  </a:lnTo>
                  <a:lnTo>
                    <a:pt x="805561" y="469823"/>
                  </a:lnTo>
                  <a:lnTo>
                    <a:pt x="769124" y="483933"/>
                  </a:lnTo>
                  <a:lnTo>
                    <a:pt x="732307" y="499579"/>
                  </a:lnTo>
                  <a:lnTo>
                    <a:pt x="690867" y="518033"/>
                  </a:lnTo>
                  <a:lnTo>
                    <a:pt x="649605" y="536092"/>
                  </a:lnTo>
                  <a:lnTo>
                    <a:pt x="608152" y="553415"/>
                  </a:lnTo>
                  <a:lnTo>
                    <a:pt x="566153" y="569658"/>
                  </a:lnTo>
                  <a:lnTo>
                    <a:pt x="549846" y="555104"/>
                  </a:lnTo>
                  <a:lnTo>
                    <a:pt x="533781" y="539915"/>
                  </a:lnTo>
                  <a:lnTo>
                    <a:pt x="518236" y="524560"/>
                  </a:lnTo>
                  <a:lnTo>
                    <a:pt x="503504" y="509524"/>
                  </a:lnTo>
                  <a:lnTo>
                    <a:pt x="502373" y="506768"/>
                  </a:lnTo>
                  <a:lnTo>
                    <a:pt x="510933" y="505028"/>
                  </a:lnTo>
                  <a:lnTo>
                    <a:pt x="511975" y="502513"/>
                  </a:lnTo>
                  <a:lnTo>
                    <a:pt x="507136" y="499503"/>
                  </a:lnTo>
                  <a:lnTo>
                    <a:pt x="501383" y="505066"/>
                  </a:lnTo>
                  <a:lnTo>
                    <a:pt x="496392" y="503618"/>
                  </a:lnTo>
                  <a:lnTo>
                    <a:pt x="485152" y="492518"/>
                  </a:lnTo>
                  <a:lnTo>
                    <a:pt x="473303" y="481228"/>
                  </a:lnTo>
                  <a:lnTo>
                    <a:pt x="461860" y="469760"/>
                  </a:lnTo>
                  <a:lnTo>
                    <a:pt x="451815" y="458076"/>
                  </a:lnTo>
                  <a:lnTo>
                    <a:pt x="448043" y="452805"/>
                  </a:lnTo>
                  <a:lnTo>
                    <a:pt x="437489" y="435978"/>
                  </a:lnTo>
                  <a:lnTo>
                    <a:pt x="429272" y="424726"/>
                  </a:lnTo>
                  <a:lnTo>
                    <a:pt x="425602" y="419138"/>
                  </a:lnTo>
                  <a:lnTo>
                    <a:pt x="423722" y="414274"/>
                  </a:lnTo>
                  <a:lnTo>
                    <a:pt x="423418" y="412140"/>
                  </a:lnTo>
                  <a:lnTo>
                    <a:pt x="423646" y="410235"/>
                  </a:lnTo>
                  <a:lnTo>
                    <a:pt x="427888" y="408533"/>
                  </a:lnTo>
                  <a:lnTo>
                    <a:pt x="424637" y="406844"/>
                  </a:lnTo>
                  <a:lnTo>
                    <a:pt x="421906" y="408292"/>
                  </a:lnTo>
                  <a:lnTo>
                    <a:pt x="414108" y="403186"/>
                  </a:lnTo>
                  <a:lnTo>
                    <a:pt x="410095" y="393306"/>
                  </a:lnTo>
                  <a:lnTo>
                    <a:pt x="382765" y="351294"/>
                  </a:lnTo>
                  <a:lnTo>
                    <a:pt x="272935" y="398970"/>
                  </a:lnTo>
                  <a:lnTo>
                    <a:pt x="295224" y="519861"/>
                  </a:lnTo>
                  <a:lnTo>
                    <a:pt x="299707" y="532409"/>
                  </a:lnTo>
                  <a:lnTo>
                    <a:pt x="296252" y="535127"/>
                  </a:lnTo>
                  <a:lnTo>
                    <a:pt x="291973" y="537019"/>
                  </a:lnTo>
                  <a:lnTo>
                    <a:pt x="284429" y="539508"/>
                  </a:lnTo>
                  <a:lnTo>
                    <a:pt x="276339" y="541870"/>
                  </a:lnTo>
                  <a:lnTo>
                    <a:pt x="266357" y="544245"/>
                  </a:lnTo>
                  <a:lnTo>
                    <a:pt x="260870" y="543204"/>
                  </a:lnTo>
                  <a:lnTo>
                    <a:pt x="249529" y="546227"/>
                  </a:lnTo>
                  <a:lnTo>
                    <a:pt x="242087" y="550532"/>
                  </a:lnTo>
                  <a:lnTo>
                    <a:pt x="218033" y="560260"/>
                  </a:lnTo>
                  <a:lnTo>
                    <a:pt x="201193" y="567588"/>
                  </a:lnTo>
                  <a:lnTo>
                    <a:pt x="185686" y="575208"/>
                  </a:lnTo>
                  <a:lnTo>
                    <a:pt x="173494" y="582637"/>
                  </a:lnTo>
                  <a:lnTo>
                    <a:pt x="182422" y="590626"/>
                  </a:lnTo>
                  <a:lnTo>
                    <a:pt x="193522" y="598830"/>
                  </a:lnTo>
                  <a:lnTo>
                    <a:pt x="205346" y="607110"/>
                  </a:lnTo>
                  <a:lnTo>
                    <a:pt x="216446" y="615302"/>
                  </a:lnTo>
                  <a:lnTo>
                    <a:pt x="239776" y="608571"/>
                  </a:lnTo>
                  <a:lnTo>
                    <a:pt x="261772" y="599414"/>
                  </a:lnTo>
                  <a:lnTo>
                    <a:pt x="282752" y="588899"/>
                  </a:lnTo>
                  <a:lnTo>
                    <a:pt x="303022" y="578065"/>
                  </a:lnTo>
                  <a:lnTo>
                    <a:pt x="308825" y="584301"/>
                  </a:lnTo>
                  <a:lnTo>
                    <a:pt x="307771" y="592175"/>
                  </a:lnTo>
                  <a:lnTo>
                    <a:pt x="319633" y="656856"/>
                  </a:lnTo>
                  <a:lnTo>
                    <a:pt x="321856" y="660844"/>
                  </a:lnTo>
                  <a:lnTo>
                    <a:pt x="320687" y="667943"/>
                  </a:lnTo>
                  <a:lnTo>
                    <a:pt x="313524" y="673608"/>
                  </a:lnTo>
                  <a:lnTo>
                    <a:pt x="307606" y="682307"/>
                  </a:lnTo>
                  <a:lnTo>
                    <a:pt x="308063" y="685266"/>
                  </a:lnTo>
                  <a:lnTo>
                    <a:pt x="305790" y="687527"/>
                  </a:lnTo>
                  <a:lnTo>
                    <a:pt x="297408" y="693407"/>
                  </a:lnTo>
                  <a:lnTo>
                    <a:pt x="285242" y="699287"/>
                  </a:lnTo>
                  <a:lnTo>
                    <a:pt x="256921" y="711250"/>
                  </a:lnTo>
                  <a:lnTo>
                    <a:pt x="217868" y="728776"/>
                  </a:lnTo>
                  <a:lnTo>
                    <a:pt x="180073" y="746099"/>
                  </a:lnTo>
                  <a:lnTo>
                    <a:pt x="143179" y="763524"/>
                  </a:lnTo>
                  <a:lnTo>
                    <a:pt x="106845" y="781304"/>
                  </a:lnTo>
                  <a:lnTo>
                    <a:pt x="48577" y="817295"/>
                  </a:lnTo>
                  <a:lnTo>
                    <a:pt x="9690" y="856919"/>
                  </a:lnTo>
                  <a:lnTo>
                    <a:pt x="0" y="878992"/>
                  </a:lnTo>
                  <a:lnTo>
                    <a:pt x="2603" y="884682"/>
                  </a:lnTo>
                  <a:lnTo>
                    <a:pt x="12077" y="887615"/>
                  </a:lnTo>
                  <a:lnTo>
                    <a:pt x="26479" y="888619"/>
                  </a:lnTo>
                  <a:lnTo>
                    <a:pt x="41351" y="888441"/>
                  </a:lnTo>
                  <a:lnTo>
                    <a:pt x="103352" y="880795"/>
                  </a:lnTo>
                  <a:lnTo>
                    <a:pt x="154279" y="868286"/>
                  </a:lnTo>
                  <a:lnTo>
                    <a:pt x="205409" y="851344"/>
                  </a:lnTo>
                  <a:lnTo>
                    <a:pt x="257111" y="830961"/>
                  </a:lnTo>
                  <a:lnTo>
                    <a:pt x="309778" y="808126"/>
                  </a:lnTo>
                  <a:lnTo>
                    <a:pt x="360921" y="785342"/>
                  </a:lnTo>
                  <a:lnTo>
                    <a:pt x="387350" y="773061"/>
                  </a:lnTo>
                  <a:lnTo>
                    <a:pt x="400697" y="767600"/>
                  </a:lnTo>
                  <a:lnTo>
                    <a:pt x="412496" y="764324"/>
                  </a:lnTo>
                  <a:lnTo>
                    <a:pt x="416039" y="763739"/>
                  </a:lnTo>
                  <a:lnTo>
                    <a:pt x="422605" y="765200"/>
                  </a:lnTo>
                  <a:lnTo>
                    <a:pt x="427304" y="764857"/>
                  </a:lnTo>
                  <a:lnTo>
                    <a:pt x="450570" y="762127"/>
                  </a:lnTo>
                  <a:lnTo>
                    <a:pt x="456730" y="762114"/>
                  </a:lnTo>
                  <a:lnTo>
                    <a:pt x="465315" y="763460"/>
                  </a:lnTo>
                  <a:lnTo>
                    <a:pt x="492747" y="770013"/>
                  </a:lnTo>
                  <a:lnTo>
                    <a:pt x="586981" y="789025"/>
                  </a:lnTo>
                  <a:lnTo>
                    <a:pt x="594372" y="789114"/>
                  </a:lnTo>
                  <a:lnTo>
                    <a:pt x="598055" y="792403"/>
                  </a:lnTo>
                  <a:lnTo>
                    <a:pt x="585660" y="797115"/>
                  </a:lnTo>
                  <a:lnTo>
                    <a:pt x="573227" y="802259"/>
                  </a:lnTo>
                  <a:lnTo>
                    <a:pt x="560832" y="807021"/>
                  </a:lnTo>
                  <a:lnTo>
                    <a:pt x="548576" y="810564"/>
                  </a:lnTo>
                  <a:lnTo>
                    <a:pt x="541045" y="815619"/>
                  </a:lnTo>
                  <a:lnTo>
                    <a:pt x="522084" y="825296"/>
                  </a:lnTo>
                  <a:lnTo>
                    <a:pt x="514388" y="830313"/>
                  </a:lnTo>
                  <a:lnTo>
                    <a:pt x="523443" y="838314"/>
                  </a:lnTo>
                  <a:lnTo>
                    <a:pt x="534670" y="846785"/>
                  </a:lnTo>
                  <a:lnTo>
                    <a:pt x="557949" y="862698"/>
                  </a:lnTo>
                  <a:lnTo>
                    <a:pt x="569493" y="860209"/>
                  </a:lnTo>
                  <a:lnTo>
                    <a:pt x="625551" y="836726"/>
                  </a:lnTo>
                  <a:lnTo>
                    <a:pt x="646798" y="824306"/>
                  </a:lnTo>
                  <a:lnTo>
                    <a:pt x="646531" y="821817"/>
                  </a:lnTo>
                  <a:lnTo>
                    <a:pt x="654011" y="814539"/>
                  </a:lnTo>
                  <a:lnTo>
                    <a:pt x="665302" y="811695"/>
                  </a:lnTo>
                  <a:lnTo>
                    <a:pt x="669086" y="806754"/>
                  </a:lnTo>
                  <a:lnTo>
                    <a:pt x="686587" y="809269"/>
                  </a:lnTo>
                  <a:lnTo>
                    <a:pt x="703922" y="812558"/>
                  </a:lnTo>
                  <a:lnTo>
                    <a:pt x="721194" y="816229"/>
                  </a:lnTo>
                  <a:lnTo>
                    <a:pt x="1188529" y="911479"/>
                  </a:lnTo>
                  <a:lnTo>
                    <a:pt x="1207236" y="915581"/>
                  </a:lnTo>
                  <a:lnTo>
                    <a:pt x="1216317" y="917194"/>
                  </a:lnTo>
                  <a:lnTo>
                    <a:pt x="1222984" y="917498"/>
                  </a:lnTo>
                  <a:lnTo>
                    <a:pt x="1232014" y="916381"/>
                  </a:lnTo>
                  <a:lnTo>
                    <a:pt x="1238199" y="911936"/>
                  </a:lnTo>
                  <a:lnTo>
                    <a:pt x="1246759" y="912088"/>
                  </a:lnTo>
                  <a:lnTo>
                    <a:pt x="1247863" y="912888"/>
                  </a:lnTo>
                  <a:lnTo>
                    <a:pt x="1258455" y="908177"/>
                  </a:lnTo>
                  <a:lnTo>
                    <a:pt x="1256411" y="904417"/>
                  </a:lnTo>
                  <a:lnTo>
                    <a:pt x="1267714" y="902055"/>
                  </a:lnTo>
                  <a:lnTo>
                    <a:pt x="1264856" y="898207"/>
                  </a:lnTo>
                  <a:lnTo>
                    <a:pt x="1217701" y="880935"/>
                  </a:lnTo>
                  <a:lnTo>
                    <a:pt x="1121194" y="846658"/>
                  </a:lnTo>
                  <a:lnTo>
                    <a:pt x="1072921" y="828941"/>
                  </a:lnTo>
                  <a:lnTo>
                    <a:pt x="1051788" y="821461"/>
                  </a:lnTo>
                  <a:lnTo>
                    <a:pt x="1043076" y="817372"/>
                  </a:lnTo>
                  <a:lnTo>
                    <a:pt x="1040485" y="816356"/>
                  </a:lnTo>
                  <a:lnTo>
                    <a:pt x="1041196" y="813930"/>
                  </a:lnTo>
                  <a:lnTo>
                    <a:pt x="1036739" y="814260"/>
                  </a:lnTo>
                  <a:lnTo>
                    <a:pt x="1032649" y="813511"/>
                  </a:lnTo>
                  <a:lnTo>
                    <a:pt x="1015377" y="807554"/>
                  </a:lnTo>
                  <a:lnTo>
                    <a:pt x="932853" y="775258"/>
                  </a:lnTo>
                  <a:lnTo>
                    <a:pt x="919099" y="770534"/>
                  </a:lnTo>
                  <a:lnTo>
                    <a:pt x="914933" y="768502"/>
                  </a:lnTo>
                  <a:lnTo>
                    <a:pt x="919734" y="767397"/>
                  </a:lnTo>
                  <a:lnTo>
                    <a:pt x="919594" y="765784"/>
                  </a:lnTo>
                  <a:lnTo>
                    <a:pt x="850138" y="744435"/>
                  </a:lnTo>
                  <a:lnTo>
                    <a:pt x="788530" y="712825"/>
                  </a:lnTo>
                  <a:lnTo>
                    <a:pt x="772058" y="703922"/>
                  </a:lnTo>
                  <a:lnTo>
                    <a:pt x="769721" y="700925"/>
                  </a:lnTo>
                  <a:lnTo>
                    <a:pt x="780034" y="699274"/>
                  </a:lnTo>
                  <a:lnTo>
                    <a:pt x="778814" y="696391"/>
                  </a:lnTo>
                  <a:lnTo>
                    <a:pt x="773684" y="694232"/>
                  </a:lnTo>
                  <a:lnTo>
                    <a:pt x="767715" y="700227"/>
                  </a:lnTo>
                  <a:lnTo>
                    <a:pt x="762546" y="698461"/>
                  </a:lnTo>
                  <a:lnTo>
                    <a:pt x="718985" y="674395"/>
                  </a:lnTo>
                  <a:lnTo>
                    <a:pt x="675487" y="649833"/>
                  </a:lnTo>
                  <a:lnTo>
                    <a:pt x="721360" y="626440"/>
                  </a:lnTo>
                  <a:lnTo>
                    <a:pt x="769988" y="603999"/>
                  </a:lnTo>
                  <a:lnTo>
                    <a:pt x="819391" y="581914"/>
                  </a:lnTo>
                  <a:lnTo>
                    <a:pt x="867638" y="559587"/>
                  </a:lnTo>
                  <a:lnTo>
                    <a:pt x="912787" y="536397"/>
                  </a:lnTo>
                  <a:lnTo>
                    <a:pt x="938136" y="522224"/>
                  </a:lnTo>
                  <a:lnTo>
                    <a:pt x="964031" y="507111"/>
                  </a:lnTo>
                  <a:lnTo>
                    <a:pt x="976083" y="499110"/>
                  </a:lnTo>
                  <a:lnTo>
                    <a:pt x="982599" y="496303"/>
                  </a:lnTo>
                  <a:lnTo>
                    <a:pt x="991476" y="494880"/>
                  </a:lnTo>
                  <a:lnTo>
                    <a:pt x="999045" y="495312"/>
                  </a:lnTo>
                  <a:lnTo>
                    <a:pt x="1008595" y="496862"/>
                  </a:lnTo>
                  <a:lnTo>
                    <a:pt x="1241564" y="542798"/>
                  </a:lnTo>
                  <a:lnTo>
                    <a:pt x="1260678" y="547014"/>
                  </a:lnTo>
                  <a:lnTo>
                    <a:pt x="1269949" y="548652"/>
                  </a:lnTo>
                  <a:lnTo>
                    <a:pt x="1277175" y="548944"/>
                  </a:lnTo>
                  <a:lnTo>
                    <a:pt x="1287830" y="546544"/>
                  </a:lnTo>
                  <a:lnTo>
                    <a:pt x="1297851" y="542442"/>
                  </a:lnTo>
                  <a:lnTo>
                    <a:pt x="1308049" y="537718"/>
                  </a:lnTo>
                  <a:lnTo>
                    <a:pt x="1319250" y="533450"/>
                  </a:lnTo>
                  <a:close/>
                </a:path>
                <a:path w="3209925" h="960754">
                  <a:moveTo>
                    <a:pt x="2453475" y="548360"/>
                  </a:moveTo>
                  <a:lnTo>
                    <a:pt x="2260435" y="437121"/>
                  </a:lnTo>
                  <a:lnTo>
                    <a:pt x="1546923" y="849172"/>
                  </a:lnTo>
                  <a:lnTo>
                    <a:pt x="1739734" y="960488"/>
                  </a:lnTo>
                  <a:lnTo>
                    <a:pt x="2453475" y="548360"/>
                  </a:lnTo>
                  <a:close/>
                </a:path>
                <a:path w="3209925" h="960754">
                  <a:moveTo>
                    <a:pt x="3209582" y="111226"/>
                  </a:moveTo>
                  <a:lnTo>
                    <a:pt x="3016504" y="0"/>
                  </a:lnTo>
                  <a:lnTo>
                    <a:pt x="2303005" y="412038"/>
                  </a:lnTo>
                  <a:lnTo>
                    <a:pt x="2495829" y="523367"/>
                  </a:lnTo>
                  <a:lnTo>
                    <a:pt x="3209582" y="111226"/>
                  </a:lnTo>
                  <a:close/>
                </a:path>
              </a:pathLst>
            </a:custGeom>
            <a:solidFill>
              <a:srgbClr val="1F3857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5558937" y="8306691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20" h="18415">
                  <a:moveTo>
                    <a:pt x="6530" y="18178"/>
                  </a:moveTo>
                  <a:lnTo>
                    <a:pt x="5468" y="18111"/>
                  </a:lnTo>
                  <a:lnTo>
                    <a:pt x="1952" y="16035"/>
                  </a:lnTo>
                  <a:lnTo>
                    <a:pt x="0" y="12653"/>
                  </a:lnTo>
                  <a:lnTo>
                    <a:pt x="0" y="8301"/>
                  </a:lnTo>
                  <a:lnTo>
                    <a:pt x="625" y="7254"/>
                  </a:lnTo>
                  <a:lnTo>
                    <a:pt x="1563" y="6898"/>
                  </a:lnTo>
                  <a:lnTo>
                    <a:pt x="12255" y="643"/>
                  </a:lnTo>
                  <a:lnTo>
                    <a:pt x="13079" y="0"/>
                  </a:lnTo>
                  <a:lnTo>
                    <a:pt x="14122" y="96"/>
                  </a:lnTo>
                  <a:lnTo>
                    <a:pt x="17799" y="2257"/>
                  </a:lnTo>
                  <a:lnTo>
                    <a:pt x="19752" y="5639"/>
                  </a:lnTo>
                  <a:lnTo>
                    <a:pt x="19752" y="8435"/>
                  </a:lnTo>
                  <a:lnTo>
                    <a:pt x="19752" y="9809"/>
                  </a:lnTo>
                  <a:lnTo>
                    <a:pt x="19259" y="10789"/>
                  </a:lnTo>
                  <a:lnTo>
                    <a:pt x="7317" y="17784"/>
                  </a:lnTo>
                  <a:lnTo>
                    <a:pt x="6530" y="18178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5549867" y="8309708"/>
              <a:ext cx="17145" cy="25400"/>
            </a:xfrm>
            <a:custGeom>
              <a:avLst/>
              <a:gdLst/>
              <a:ahLst/>
              <a:cxnLst/>
              <a:rect l="l" t="t" r="r" b="b"/>
              <a:pathLst>
                <a:path w="17145" h="25400">
                  <a:moveTo>
                    <a:pt x="12956" y="24942"/>
                  </a:moveTo>
                  <a:lnTo>
                    <a:pt x="3724" y="19571"/>
                  </a:lnTo>
                  <a:lnTo>
                    <a:pt x="0" y="12990"/>
                  </a:lnTo>
                  <a:lnTo>
                    <a:pt x="0" y="2190"/>
                  </a:lnTo>
                  <a:lnTo>
                    <a:pt x="3724" y="0"/>
                  </a:lnTo>
                  <a:lnTo>
                    <a:pt x="12956" y="5409"/>
                  </a:lnTo>
                  <a:lnTo>
                    <a:pt x="16728" y="11952"/>
                  </a:lnTo>
                  <a:lnTo>
                    <a:pt x="16728" y="17361"/>
                  </a:lnTo>
                  <a:lnTo>
                    <a:pt x="16728" y="22761"/>
                  </a:lnTo>
                  <a:lnTo>
                    <a:pt x="12956" y="24942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5552256" y="8307980"/>
              <a:ext cx="19050" cy="24130"/>
            </a:xfrm>
            <a:custGeom>
              <a:avLst/>
              <a:gdLst/>
              <a:ahLst/>
              <a:cxnLst/>
              <a:rect l="l" t="t" r="r" b="b"/>
              <a:pathLst>
                <a:path w="19050" h="24129">
                  <a:moveTo>
                    <a:pt x="12510" y="24087"/>
                  </a:moveTo>
                  <a:lnTo>
                    <a:pt x="13657" y="23068"/>
                  </a:lnTo>
                  <a:lnTo>
                    <a:pt x="14340" y="21387"/>
                  </a:lnTo>
                  <a:lnTo>
                    <a:pt x="14340" y="13681"/>
                  </a:lnTo>
                  <a:lnTo>
                    <a:pt x="10567" y="7138"/>
                  </a:lnTo>
                  <a:lnTo>
                    <a:pt x="3620" y="3064"/>
                  </a:lnTo>
                  <a:lnTo>
                    <a:pt x="1507" y="2959"/>
                  </a:lnTo>
                  <a:lnTo>
                    <a:pt x="0" y="3881"/>
                  </a:lnTo>
                  <a:lnTo>
                    <a:pt x="5497" y="0"/>
                  </a:lnTo>
                  <a:lnTo>
                    <a:pt x="7715" y="48"/>
                  </a:lnTo>
                  <a:lnTo>
                    <a:pt x="10217" y="1489"/>
                  </a:lnTo>
                  <a:lnTo>
                    <a:pt x="14795" y="4189"/>
                  </a:lnTo>
                  <a:lnTo>
                    <a:pt x="18557" y="10761"/>
                  </a:lnTo>
                  <a:lnTo>
                    <a:pt x="18557" y="18860"/>
                  </a:lnTo>
                  <a:lnTo>
                    <a:pt x="17600" y="20763"/>
                  </a:lnTo>
                  <a:lnTo>
                    <a:pt x="16084" y="21637"/>
                  </a:lnTo>
                  <a:lnTo>
                    <a:pt x="12510" y="24087"/>
                  </a:lnTo>
                  <a:close/>
                </a:path>
              </a:pathLst>
            </a:custGeom>
            <a:solidFill>
              <a:srgbClr val="1E4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5442936" y="8238065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20" h="18415">
                  <a:moveTo>
                    <a:pt x="6511" y="18178"/>
                  </a:moveTo>
                  <a:lnTo>
                    <a:pt x="5487" y="18091"/>
                  </a:lnTo>
                  <a:lnTo>
                    <a:pt x="1905" y="16026"/>
                  </a:lnTo>
                  <a:lnTo>
                    <a:pt x="0" y="12634"/>
                  </a:lnTo>
                  <a:lnTo>
                    <a:pt x="0" y="8301"/>
                  </a:lnTo>
                  <a:lnTo>
                    <a:pt x="568" y="7263"/>
                  </a:lnTo>
                  <a:lnTo>
                    <a:pt x="1573" y="6888"/>
                  </a:lnTo>
                  <a:lnTo>
                    <a:pt x="12245" y="634"/>
                  </a:lnTo>
                  <a:lnTo>
                    <a:pt x="13013" y="0"/>
                  </a:lnTo>
                  <a:lnTo>
                    <a:pt x="14093" y="86"/>
                  </a:lnTo>
                  <a:lnTo>
                    <a:pt x="17780" y="2277"/>
                  </a:lnTo>
                  <a:lnTo>
                    <a:pt x="19695" y="5639"/>
                  </a:lnTo>
                  <a:lnTo>
                    <a:pt x="19695" y="8435"/>
                  </a:lnTo>
                  <a:lnTo>
                    <a:pt x="19695" y="9819"/>
                  </a:lnTo>
                  <a:lnTo>
                    <a:pt x="19240" y="10789"/>
                  </a:lnTo>
                  <a:lnTo>
                    <a:pt x="18444" y="11231"/>
                  </a:lnTo>
                  <a:lnTo>
                    <a:pt x="6511" y="18178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5433809" y="8241083"/>
              <a:ext cx="17145" cy="25400"/>
            </a:xfrm>
            <a:custGeom>
              <a:avLst/>
              <a:gdLst/>
              <a:ahLst/>
              <a:cxnLst/>
              <a:rect l="l" t="t" r="r" b="b"/>
              <a:pathLst>
                <a:path w="17145" h="25400">
                  <a:moveTo>
                    <a:pt x="12984" y="24932"/>
                  </a:moveTo>
                  <a:lnTo>
                    <a:pt x="3753" y="19562"/>
                  </a:lnTo>
                  <a:lnTo>
                    <a:pt x="0" y="12980"/>
                  </a:lnTo>
                  <a:lnTo>
                    <a:pt x="0" y="2190"/>
                  </a:lnTo>
                  <a:lnTo>
                    <a:pt x="3753" y="0"/>
                  </a:lnTo>
                  <a:lnTo>
                    <a:pt x="12984" y="5418"/>
                  </a:lnTo>
                  <a:lnTo>
                    <a:pt x="16728" y="11962"/>
                  </a:lnTo>
                  <a:lnTo>
                    <a:pt x="16728" y="17352"/>
                  </a:lnTo>
                  <a:lnTo>
                    <a:pt x="16728" y="22751"/>
                  </a:lnTo>
                  <a:lnTo>
                    <a:pt x="12984" y="24932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5436198" y="8239362"/>
              <a:ext cx="19050" cy="24130"/>
            </a:xfrm>
            <a:custGeom>
              <a:avLst/>
              <a:gdLst/>
              <a:ahLst/>
              <a:cxnLst/>
              <a:rect l="l" t="t" r="r" b="b"/>
              <a:pathLst>
                <a:path w="19050" h="24129">
                  <a:moveTo>
                    <a:pt x="12520" y="24058"/>
                  </a:moveTo>
                  <a:lnTo>
                    <a:pt x="13676" y="23059"/>
                  </a:lnTo>
                  <a:lnTo>
                    <a:pt x="14340" y="21349"/>
                  </a:lnTo>
                  <a:lnTo>
                    <a:pt x="14340" y="13681"/>
                  </a:lnTo>
                  <a:lnTo>
                    <a:pt x="10596" y="7138"/>
                  </a:lnTo>
                  <a:lnTo>
                    <a:pt x="3649" y="3045"/>
                  </a:lnTo>
                  <a:lnTo>
                    <a:pt x="1516" y="2930"/>
                  </a:lnTo>
                  <a:lnTo>
                    <a:pt x="0" y="3881"/>
                  </a:lnTo>
                  <a:lnTo>
                    <a:pt x="5525" y="0"/>
                  </a:lnTo>
                  <a:lnTo>
                    <a:pt x="7771" y="9"/>
                  </a:lnTo>
                  <a:lnTo>
                    <a:pt x="10245" y="1479"/>
                  </a:lnTo>
                  <a:lnTo>
                    <a:pt x="14833" y="4150"/>
                  </a:lnTo>
                  <a:lnTo>
                    <a:pt x="18576" y="10751"/>
                  </a:lnTo>
                  <a:lnTo>
                    <a:pt x="18576" y="18851"/>
                  </a:lnTo>
                  <a:lnTo>
                    <a:pt x="17629" y="20734"/>
                  </a:lnTo>
                  <a:lnTo>
                    <a:pt x="16122" y="21618"/>
                  </a:lnTo>
                  <a:lnTo>
                    <a:pt x="12520" y="24058"/>
                  </a:lnTo>
                  <a:close/>
                </a:path>
              </a:pathLst>
            </a:custGeom>
            <a:solidFill>
              <a:srgbClr val="1E4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4910728" y="8425953"/>
              <a:ext cx="577850" cy="338455"/>
            </a:xfrm>
            <a:custGeom>
              <a:avLst/>
              <a:gdLst/>
              <a:ahLst/>
              <a:cxnLst/>
              <a:rect l="l" t="t" r="r" b="b"/>
              <a:pathLst>
                <a:path w="577850" h="338454">
                  <a:moveTo>
                    <a:pt x="27050" y="338069"/>
                  </a:moveTo>
                  <a:lnTo>
                    <a:pt x="0" y="322158"/>
                  </a:lnTo>
                  <a:lnTo>
                    <a:pt x="5364" y="319016"/>
                  </a:lnTo>
                  <a:lnTo>
                    <a:pt x="5724" y="320150"/>
                  </a:lnTo>
                  <a:lnTo>
                    <a:pt x="6264" y="321562"/>
                  </a:lnTo>
                  <a:lnTo>
                    <a:pt x="10436" y="327634"/>
                  </a:lnTo>
                  <a:lnTo>
                    <a:pt x="11136" y="328288"/>
                  </a:lnTo>
                  <a:lnTo>
                    <a:pt x="11894" y="328874"/>
                  </a:lnTo>
                  <a:lnTo>
                    <a:pt x="22263" y="335071"/>
                  </a:lnTo>
                  <a:lnTo>
                    <a:pt x="23628" y="335936"/>
                  </a:lnTo>
                  <a:lnTo>
                    <a:pt x="25135" y="336560"/>
                  </a:lnTo>
                  <a:lnTo>
                    <a:pt x="28329" y="337223"/>
                  </a:lnTo>
                  <a:lnTo>
                    <a:pt x="28471" y="337233"/>
                  </a:lnTo>
                  <a:lnTo>
                    <a:pt x="27050" y="338069"/>
                  </a:lnTo>
                  <a:close/>
                </a:path>
                <a:path w="577850" h="338454">
                  <a:moveTo>
                    <a:pt x="85131" y="280074"/>
                  </a:moveTo>
                  <a:lnTo>
                    <a:pt x="82723" y="273752"/>
                  </a:lnTo>
                  <a:lnTo>
                    <a:pt x="114219" y="255324"/>
                  </a:lnTo>
                  <a:lnTo>
                    <a:pt x="113451" y="258283"/>
                  </a:lnTo>
                  <a:lnTo>
                    <a:pt x="113451" y="261223"/>
                  </a:lnTo>
                  <a:lnTo>
                    <a:pt x="110636" y="265124"/>
                  </a:lnTo>
                  <a:lnTo>
                    <a:pt x="107309" y="267104"/>
                  </a:lnTo>
                  <a:lnTo>
                    <a:pt x="85131" y="280074"/>
                  </a:lnTo>
                  <a:close/>
                </a:path>
                <a:path w="577850" h="338454">
                  <a:moveTo>
                    <a:pt x="90942" y="300664"/>
                  </a:moveTo>
                  <a:lnTo>
                    <a:pt x="84448" y="300664"/>
                  </a:lnTo>
                  <a:lnTo>
                    <a:pt x="121384" y="279037"/>
                  </a:lnTo>
                  <a:lnTo>
                    <a:pt x="129602" y="265691"/>
                  </a:lnTo>
                  <a:lnTo>
                    <a:pt x="135023" y="268900"/>
                  </a:lnTo>
                  <a:lnTo>
                    <a:pt x="135648" y="269313"/>
                  </a:lnTo>
                  <a:lnTo>
                    <a:pt x="136302" y="269669"/>
                  </a:lnTo>
                  <a:lnTo>
                    <a:pt x="138463" y="270534"/>
                  </a:lnTo>
                  <a:lnTo>
                    <a:pt x="139383" y="270831"/>
                  </a:lnTo>
                  <a:lnTo>
                    <a:pt x="140340" y="271043"/>
                  </a:lnTo>
                  <a:lnTo>
                    <a:pt x="141345" y="271158"/>
                  </a:lnTo>
                  <a:lnTo>
                    <a:pt x="90942" y="300664"/>
                  </a:lnTo>
                  <a:close/>
                </a:path>
                <a:path w="577850" h="338454">
                  <a:moveTo>
                    <a:pt x="91983" y="285186"/>
                  </a:moveTo>
                  <a:lnTo>
                    <a:pt x="118228" y="269871"/>
                  </a:lnTo>
                  <a:lnTo>
                    <a:pt x="92467" y="284926"/>
                  </a:lnTo>
                  <a:lnTo>
                    <a:pt x="91983" y="285186"/>
                  </a:lnTo>
                  <a:close/>
                </a:path>
                <a:path w="577850" h="338454">
                  <a:moveTo>
                    <a:pt x="82515" y="299617"/>
                  </a:moveTo>
                  <a:lnTo>
                    <a:pt x="70118" y="299617"/>
                  </a:lnTo>
                  <a:lnTo>
                    <a:pt x="70800" y="297715"/>
                  </a:lnTo>
                  <a:lnTo>
                    <a:pt x="71397" y="295812"/>
                  </a:lnTo>
                  <a:lnTo>
                    <a:pt x="71909" y="293910"/>
                  </a:lnTo>
                  <a:lnTo>
                    <a:pt x="82515" y="299617"/>
                  </a:lnTo>
                  <a:close/>
                </a:path>
                <a:path w="577850" h="338454">
                  <a:moveTo>
                    <a:pt x="59265" y="319208"/>
                  </a:moveTo>
                  <a:lnTo>
                    <a:pt x="63805" y="313338"/>
                  </a:lnTo>
                  <a:lnTo>
                    <a:pt x="67549" y="306554"/>
                  </a:lnTo>
                  <a:lnTo>
                    <a:pt x="70080" y="299608"/>
                  </a:lnTo>
                  <a:lnTo>
                    <a:pt x="82515" y="299617"/>
                  </a:lnTo>
                  <a:lnTo>
                    <a:pt x="84448" y="300664"/>
                  </a:lnTo>
                  <a:lnTo>
                    <a:pt x="90942" y="300664"/>
                  </a:lnTo>
                  <a:lnTo>
                    <a:pt x="59265" y="319208"/>
                  </a:lnTo>
                  <a:close/>
                </a:path>
                <a:path w="577850" h="338454">
                  <a:moveTo>
                    <a:pt x="172167" y="253114"/>
                  </a:moveTo>
                  <a:lnTo>
                    <a:pt x="186176" y="221071"/>
                  </a:lnTo>
                  <a:lnTo>
                    <a:pt x="242920" y="203162"/>
                  </a:lnTo>
                  <a:lnTo>
                    <a:pt x="429817" y="93774"/>
                  </a:lnTo>
                  <a:lnTo>
                    <a:pt x="451559" y="75615"/>
                  </a:lnTo>
                  <a:lnTo>
                    <a:pt x="458327" y="79641"/>
                  </a:lnTo>
                  <a:lnTo>
                    <a:pt x="460165" y="80861"/>
                  </a:lnTo>
                  <a:lnTo>
                    <a:pt x="462260" y="81630"/>
                  </a:lnTo>
                  <a:lnTo>
                    <a:pt x="464573" y="81937"/>
                  </a:lnTo>
                  <a:lnTo>
                    <a:pt x="172167" y="253114"/>
                  </a:lnTo>
                  <a:close/>
                </a:path>
                <a:path w="577850" h="338454">
                  <a:moveTo>
                    <a:pt x="521393" y="24779"/>
                  </a:moveTo>
                  <a:lnTo>
                    <a:pt x="519242" y="19081"/>
                  </a:lnTo>
                  <a:lnTo>
                    <a:pt x="522464" y="16391"/>
                  </a:lnTo>
                  <a:lnTo>
                    <a:pt x="550481" y="0"/>
                  </a:lnTo>
                  <a:lnTo>
                    <a:pt x="549694" y="2997"/>
                  </a:lnTo>
                  <a:lnTo>
                    <a:pt x="549694" y="5870"/>
                  </a:lnTo>
                  <a:lnTo>
                    <a:pt x="546946" y="9829"/>
                  </a:lnTo>
                  <a:lnTo>
                    <a:pt x="521393" y="24779"/>
                  </a:lnTo>
                  <a:close/>
                </a:path>
                <a:path w="577850" h="338454">
                  <a:moveTo>
                    <a:pt x="526992" y="45388"/>
                  </a:moveTo>
                  <a:lnTo>
                    <a:pt x="520720" y="45388"/>
                  </a:lnTo>
                  <a:lnTo>
                    <a:pt x="557703" y="23760"/>
                  </a:lnTo>
                  <a:lnTo>
                    <a:pt x="565902" y="10405"/>
                  </a:lnTo>
                  <a:lnTo>
                    <a:pt x="571437" y="13691"/>
                  </a:lnTo>
                  <a:lnTo>
                    <a:pt x="573219" y="14825"/>
                  </a:lnTo>
                  <a:lnTo>
                    <a:pt x="575247" y="15555"/>
                  </a:lnTo>
                  <a:lnTo>
                    <a:pt x="577465" y="15843"/>
                  </a:lnTo>
                  <a:lnTo>
                    <a:pt x="526992" y="45388"/>
                  </a:lnTo>
                  <a:close/>
                </a:path>
                <a:path w="577850" h="338454">
                  <a:moveTo>
                    <a:pt x="495708" y="63701"/>
                  </a:moveTo>
                  <a:lnTo>
                    <a:pt x="499737" y="57885"/>
                  </a:lnTo>
                  <a:lnTo>
                    <a:pt x="503214" y="51670"/>
                  </a:lnTo>
                  <a:lnTo>
                    <a:pt x="506059" y="45194"/>
                  </a:lnTo>
                  <a:lnTo>
                    <a:pt x="508190" y="38595"/>
                  </a:lnTo>
                  <a:lnTo>
                    <a:pt x="520720" y="45388"/>
                  </a:lnTo>
                  <a:lnTo>
                    <a:pt x="526992" y="45388"/>
                  </a:lnTo>
                  <a:lnTo>
                    <a:pt x="495708" y="63701"/>
                  </a:lnTo>
                  <a:close/>
                </a:path>
              </a:pathLst>
            </a:custGeom>
            <a:solidFill>
              <a:srgbClr val="92C1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5360949" y="8429840"/>
              <a:ext cx="60325" cy="78740"/>
            </a:xfrm>
            <a:custGeom>
              <a:avLst/>
              <a:gdLst/>
              <a:ahLst/>
              <a:cxnLst/>
              <a:rect l="l" t="t" r="r" b="b"/>
              <a:pathLst>
                <a:path w="60325" h="78740">
                  <a:moveTo>
                    <a:pt x="59791" y="21564"/>
                  </a:moveTo>
                  <a:lnTo>
                    <a:pt x="57442" y="9309"/>
                  </a:lnTo>
                  <a:lnTo>
                    <a:pt x="51041" y="1930"/>
                  </a:lnTo>
                  <a:lnTo>
                    <a:pt x="41541" y="0"/>
                  </a:lnTo>
                  <a:lnTo>
                    <a:pt x="29908" y="4051"/>
                  </a:lnTo>
                  <a:lnTo>
                    <a:pt x="18262" y="13627"/>
                  </a:lnTo>
                  <a:lnTo>
                    <a:pt x="8763" y="26682"/>
                  </a:lnTo>
                  <a:lnTo>
                    <a:pt x="2349" y="41554"/>
                  </a:lnTo>
                  <a:lnTo>
                    <a:pt x="0" y="56565"/>
                  </a:lnTo>
                  <a:lnTo>
                    <a:pt x="2349" y="68795"/>
                  </a:lnTo>
                  <a:lnTo>
                    <a:pt x="8763" y="76174"/>
                  </a:lnTo>
                  <a:lnTo>
                    <a:pt x="18262" y="78117"/>
                  </a:lnTo>
                  <a:lnTo>
                    <a:pt x="29908" y="74053"/>
                  </a:lnTo>
                  <a:lnTo>
                    <a:pt x="41541" y="64490"/>
                  </a:lnTo>
                  <a:lnTo>
                    <a:pt x="51041" y="51435"/>
                  </a:lnTo>
                  <a:lnTo>
                    <a:pt x="57442" y="36563"/>
                  </a:lnTo>
                  <a:lnTo>
                    <a:pt x="59791" y="21564"/>
                  </a:lnTo>
                  <a:close/>
                </a:path>
              </a:pathLst>
            </a:custGeom>
            <a:solidFill>
              <a:srgbClr val="4BA6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5365113" y="8434452"/>
              <a:ext cx="52069" cy="67945"/>
            </a:xfrm>
            <a:custGeom>
              <a:avLst/>
              <a:gdLst/>
              <a:ahLst/>
              <a:cxnLst/>
              <a:rect l="l" t="t" r="r" b="b"/>
              <a:pathLst>
                <a:path w="52070" h="67945">
                  <a:moveTo>
                    <a:pt x="18349" y="67765"/>
                  </a:moveTo>
                  <a:lnTo>
                    <a:pt x="12226" y="67765"/>
                  </a:lnTo>
                  <a:lnTo>
                    <a:pt x="9876" y="67160"/>
                  </a:lnTo>
                  <a:lnTo>
                    <a:pt x="2767" y="63000"/>
                  </a:lnTo>
                  <a:lnTo>
                    <a:pt x="0" y="56918"/>
                  </a:lnTo>
                  <a:lnTo>
                    <a:pt x="0" y="48799"/>
                  </a:lnTo>
                  <a:lnTo>
                    <a:pt x="15374" y="12722"/>
                  </a:lnTo>
                  <a:lnTo>
                    <a:pt x="38660" y="0"/>
                  </a:lnTo>
                  <a:lnTo>
                    <a:pt x="44673" y="3516"/>
                  </a:lnTo>
                  <a:lnTo>
                    <a:pt x="33542" y="3516"/>
                  </a:lnTo>
                  <a:lnTo>
                    <a:pt x="30016" y="4602"/>
                  </a:lnTo>
                  <a:lnTo>
                    <a:pt x="4256" y="36801"/>
                  </a:lnTo>
                  <a:lnTo>
                    <a:pt x="2369" y="48799"/>
                  </a:lnTo>
                  <a:lnTo>
                    <a:pt x="2428" y="56158"/>
                  </a:lnTo>
                  <a:lnTo>
                    <a:pt x="4710" y="61357"/>
                  </a:lnTo>
                  <a:lnTo>
                    <a:pt x="13231" y="66334"/>
                  </a:lnTo>
                  <a:lnTo>
                    <a:pt x="22670" y="66334"/>
                  </a:lnTo>
                  <a:lnTo>
                    <a:pt x="22292" y="66555"/>
                  </a:lnTo>
                  <a:lnTo>
                    <a:pt x="18349" y="67765"/>
                  </a:lnTo>
                  <a:close/>
                </a:path>
                <a:path w="52070" h="67945">
                  <a:moveTo>
                    <a:pt x="22670" y="66334"/>
                  </a:moveTo>
                  <a:lnTo>
                    <a:pt x="13231" y="66334"/>
                  </a:lnTo>
                  <a:lnTo>
                    <a:pt x="18984" y="65719"/>
                  </a:lnTo>
                  <a:lnTo>
                    <a:pt x="25154" y="62106"/>
                  </a:lnTo>
                  <a:lnTo>
                    <a:pt x="34465" y="54453"/>
                  </a:lnTo>
                  <a:lnTo>
                    <a:pt x="42076" y="43991"/>
                  </a:lnTo>
                  <a:lnTo>
                    <a:pt x="47211" y="32082"/>
                  </a:lnTo>
                  <a:lnTo>
                    <a:pt x="49095" y="20090"/>
                  </a:lnTo>
                  <a:lnTo>
                    <a:pt x="49033" y="12722"/>
                  </a:lnTo>
                  <a:lnTo>
                    <a:pt x="46754" y="7513"/>
                  </a:lnTo>
                  <a:lnTo>
                    <a:pt x="40783" y="4016"/>
                  </a:lnTo>
                  <a:lnTo>
                    <a:pt x="38821" y="3516"/>
                  </a:lnTo>
                  <a:lnTo>
                    <a:pt x="44673" y="3516"/>
                  </a:lnTo>
                  <a:lnTo>
                    <a:pt x="48697" y="5870"/>
                  </a:lnTo>
                  <a:lnTo>
                    <a:pt x="51465" y="11962"/>
                  </a:lnTo>
                  <a:lnTo>
                    <a:pt x="51465" y="20090"/>
                  </a:lnTo>
                  <a:lnTo>
                    <a:pt x="49488" y="32678"/>
                  </a:lnTo>
                  <a:lnTo>
                    <a:pt x="44098" y="45178"/>
                  </a:lnTo>
                  <a:lnTo>
                    <a:pt x="36111" y="56158"/>
                  </a:lnTo>
                  <a:lnTo>
                    <a:pt x="26339" y="64191"/>
                  </a:lnTo>
                  <a:lnTo>
                    <a:pt x="22670" y="66334"/>
                  </a:lnTo>
                  <a:close/>
                </a:path>
              </a:pathLst>
            </a:custGeom>
            <a:solidFill>
              <a:srgbClr val="5D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5368468" y="8439682"/>
              <a:ext cx="45085" cy="58419"/>
            </a:xfrm>
            <a:custGeom>
              <a:avLst/>
              <a:gdLst/>
              <a:ahLst/>
              <a:cxnLst/>
              <a:rect l="l" t="t" r="r" b="b"/>
              <a:pathLst>
                <a:path w="45085" h="58420">
                  <a:moveTo>
                    <a:pt x="13674" y="58411"/>
                  </a:moveTo>
                  <a:lnTo>
                    <a:pt x="6556" y="56966"/>
                  </a:lnTo>
                  <a:lnTo>
                    <a:pt x="1758" y="51452"/>
                  </a:lnTo>
                  <a:lnTo>
                    <a:pt x="0" y="42294"/>
                  </a:lnTo>
                  <a:lnTo>
                    <a:pt x="1758" y="31077"/>
                  </a:lnTo>
                  <a:lnTo>
                    <a:pt x="6556" y="19955"/>
                  </a:lnTo>
                  <a:lnTo>
                    <a:pt x="13674" y="10188"/>
                  </a:lnTo>
                  <a:lnTo>
                    <a:pt x="22396" y="3035"/>
                  </a:lnTo>
                  <a:lnTo>
                    <a:pt x="31089" y="0"/>
                  </a:lnTo>
                  <a:lnTo>
                    <a:pt x="38201" y="1449"/>
                  </a:lnTo>
                  <a:lnTo>
                    <a:pt x="43002" y="6960"/>
                  </a:lnTo>
                  <a:lnTo>
                    <a:pt x="44764" y="16112"/>
                  </a:lnTo>
                  <a:lnTo>
                    <a:pt x="43002" y="27330"/>
                  </a:lnTo>
                  <a:lnTo>
                    <a:pt x="38201" y="38453"/>
                  </a:lnTo>
                  <a:lnTo>
                    <a:pt x="31089" y="48217"/>
                  </a:lnTo>
                  <a:lnTo>
                    <a:pt x="22396" y="55361"/>
                  </a:lnTo>
                  <a:lnTo>
                    <a:pt x="13674" y="58411"/>
                  </a:lnTo>
                  <a:close/>
                </a:path>
              </a:pathLst>
            </a:custGeom>
            <a:solidFill>
              <a:srgbClr val="4BA6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5367283" y="8437407"/>
              <a:ext cx="47625" cy="62230"/>
            </a:xfrm>
            <a:custGeom>
              <a:avLst/>
              <a:gdLst/>
              <a:ahLst/>
              <a:cxnLst/>
              <a:rect l="l" t="t" r="r" b="b"/>
              <a:pathLst>
                <a:path w="47625" h="62229">
                  <a:moveTo>
                    <a:pt x="16842" y="61952"/>
                  </a:moveTo>
                  <a:lnTo>
                    <a:pt x="11231" y="61952"/>
                  </a:lnTo>
                  <a:lnTo>
                    <a:pt x="9060" y="61395"/>
                  </a:lnTo>
                  <a:lnTo>
                    <a:pt x="2530" y="57581"/>
                  </a:lnTo>
                  <a:lnTo>
                    <a:pt x="0" y="52008"/>
                  </a:lnTo>
                  <a:lnTo>
                    <a:pt x="0" y="44562"/>
                  </a:lnTo>
                  <a:lnTo>
                    <a:pt x="22984" y="4265"/>
                  </a:lnTo>
                  <a:lnTo>
                    <a:pt x="35352" y="0"/>
                  </a:lnTo>
                  <a:lnTo>
                    <a:pt x="41194" y="3401"/>
                  </a:lnTo>
                  <a:lnTo>
                    <a:pt x="30699" y="3401"/>
                  </a:lnTo>
                  <a:lnTo>
                    <a:pt x="27505" y="4400"/>
                  </a:lnTo>
                  <a:lnTo>
                    <a:pt x="2360" y="44562"/>
                  </a:lnTo>
                  <a:lnTo>
                    <a:pt x="2459" y="51333"/>
                  </a:lnTo>
                  <a:lnTo>
                    <a:pt x="4483" y="55947"/>
                  </a:lnTo>
                  <a:lnTo>
                    <a:pt x="12179" y="60444"/>
                  </a:lnTo>
                  <a:lnTo>
                    <a:pt x="21157" y="60444"/>
                  </a:lnTo>
                  <a:lnTo>
                    <a:pt x="20453" y="60857"/>
                  </a:lnTo>
                  <a:lnTo>
                    <a:pt x="16842" y="61952"/>
                  </a:lnTo>
                  <a:close/>
                </a:path>
                <a:path w="47625" h="62229">
                  <a:moveTo>
                    <a:pt x="21157" y="60444"/>
                  </a:moveTo>
                  <a:lnTo>
                    <a:pt x="12179" y="60444"/>
                  </a:lnTo>
                  <a:lnTo>
                    <a:pt x="17392" y="59867"/>
                  </a:lnTo>
                  <a:lnTo>
                    <a:pt x="22984" y="56591"/>
                  </a:lnTo>
                  <a:lnTo>
                    <a:pt x="31453" y="49633"/>
                  </a:lnTo>
                  <a:lnTo>
                    <a:pt x="38377" y="40120"/>
                  </a:lnTo>
                  <a:lnTo>
                    <a:pt x="43050" y="29293"/>
                  </a:lnTo>
                  <a:lnTo>
                    <a:pt x="44764" y="18389"/>
                  </a:lnTo>
                  <a:lnTo>
                    <a:pt x="44654" y="11605"/>
                  </a:lnTo>
                  <a:lnTo>
                    <a:pt x="42650" y="7013"/>
                  </a:lnTo>
                  <a:lnTo>
                    <a:pt x="37239" y="3852"/>
                  </a:lnTo>
                  <a:lnTo>
                    <a:pt x="35476" y="3401"/>
                  </a:lnTo>
                  <a:lnTo>
                    <a:pt x="41194" y="3401"/>
                  </a:lnTo>
                  <a:lnTo>
                    <a:pt x="44593" y="5380"/>
                  </a:lnTo>
                  <a:lnTo>
                    <a:pt x="47134" y="10953"/>
                  </a:lnTo>
                  <a:lnTo>
                    <a:pt x="47134" y="18389"/>
                  </a:lnTo>
                  <a:lnTo>
                    <a:pt x="45326" y="29883"/>
                  </a:lnTo>
                  <a:lnTo>
                    <a:pt x="40399" y="41300"/>
                  </a:lnTo>
                  <a:lnTo>
                    <a:pt x="33099" y="51333"/>
                  </a:lnTo>
                  <a:lnTo>
                    <a:pt x="24168" y="58676"/>
                  </a:lnTo>
                  <a:lnTo>
                    <a:pt x="21157" y="60444"/>
                  </a:lnTo>
                  <a:close/>
                </a:path>
              </a:pathLst>
            </a:custGeom>
            <a:solidFill>
              <a:srgbClr val="4F50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5382781" y="8363749"/>
              <a:ext cx="151130" cy="117475"/>
            </a:xfrm>
            <a:custGeom>
              <a:avLst/>
              <a:gdLst/>
              <a:ahLst/>
              <a:cxnLst/>
              <a:rect l="l" t="t" r="r" b="b"/>
              <a:pathLst>
                <a:path w="151129" h="117475">
                  <a:moveTo>
                    <a:pt x="16090" y="95224"/>
                  </a:moveTo>
                  <a:lnTo>
                    <a:pt x="12509" y="93116"/>
                  </a:lnTo>
                  <a:lnTo>
                    <a:pt x="8077" y="95732"/>
                  </a:lnTo>
                  <a:lnTo>
                    <a:pt x="3606" y="98310"/>
                  </a:lnTo>
                  <a:lnTo>
                    <a:pt x="0" y="104648"/>
                  </a:lnTo>
                  <a:lnTo>
                    <a:pt x="0" y="115062"/>
                  </a:lnTo>
                  <a:lnTo>
                    <a:pt x="3606" y="117157"/>
                  </a:lnTo>
                  <a:lnTo>
                    <a:pt x="8077" y="114579"/>
                  </a:lnTo>
                  <a:lnTo>
                    <a:pt x="12509" y="111950"/>
                  </a:lnTo>
                  <a:lnTo>
                    <a:pt x="16090" y="105651"/>
                  </a:lnTo>
                  <a:lnTo>
                    <a:pt x="16090" y="100431"/>
                  </a:lnTo>
                  <a:lnTo>
                    <a:pt x="16090" y="95224"/>
                  </a:lnTo>
                  <a:close/>
                </a:path>
                <a:path w="151129" h="117475">
                  <a:moveTo>
                    <a:pt x="150850" y="21551"/>
                  </a:moveTo>
                  <a:lnTo>
                    <a:pt x="148501" y="9309"/>
                  </a:lnTo>
                  <a:lnTo>
                    <a:pt x="142100" y="1930"/>
                  </a:lnTo>
                  <a:lnTo>
                    <a:pt x="132588" y="0"/>
                  </a:lnTo>
                  <a:lnTo>
                    <a:pt x="120954" y="4076"/>
                  </a:lnTo>
                  <a:lnTo>
                    <a:pt x="109334" y="13627"/>
                  </a:lnTo>
                  <a:lnTo>
                    <a:pt x="99834" y="26695"/>
                  </a:lnTo>
                  <a:lnTo>
                    <a:pt x="93433" y="41567"/>
                  </a:lnTo>
                  <a:lnTo>
                    <a:pt x="91071" y="56565"/>
                  </a:lnTo>
                  <a:lnTo>
                    <a:pt x="93433" y="68808"/>
                  </a:lnTo>
                  <a:lnTo>
                    <a:pt x="99834" y="76174"/>
                  </a:lnTo>
                  <a:lnTo>
                    <a:pt x="109347" y="78117"/>
                  </a:lnTo>
                  <a:lnTo>
                    <a:pt x="120967" y="74066"/>
                  </a:lnTo>
                  <a:lnTo>
                    <a:pt x="132600" y="64503"/>
                  </a:lnTo>
                  <a:lnTo>
                    <a:pt x="142100" y="51435"/>
                  </a:lnTo>
                  <a:lnTo>
                    <a:pt x="148501" y="36563"/>
                  </a:lnTo>
                  <a:lnTo>
                    <a:pt x="150850" y="21551"/>
                  </a:lnTo>
                  <a:close/>
                </a:path>
              </a:pathLst>
            </a:custGeom>
            <a:solidFill>
              <a:srgbClr val="4BA6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5478071" y="8368366"/>
              <a:ext cx="51435" cy="67945"/>
            </a:xfrm>
            <a:custGeom>
              <a:avLst/>
              <a:gdLst/>
              <a:ahLst/>
              <a:cxnLst/>
              <a:rect l="l" t="t" r="r" b="b"/>
              <a:pathLst>
                <a:path w="51435" h="67945">
                  <a:moveTo>
                    <a:pt x="18301" y="67775"/>
                  </a:moveTo>
                  <a:lnTo>
                    <a:pt x="12198" y="67775"/>
                  </a:lnTo>
                  <a:lnTo>
                    <a:pt x="9847" y="67169"/>
                  </a:lnTo>
                  <a:lnTo>
                    <a:pt x="2758" y="63009"/>
                  </a:lnTo>
                  <a:lnTo>
                    <a:pt x="0" y="56927"/>
                  </a:lnTo>
                  <a:lnTo>
                    <a:pt x="0" y="48789"/>
                  </a:lnTo>
                  <a:lnTo>
                    <a:pt x="15318" y="12709"/>
                  </a:lnTo>
                  <a:lnTo>
                    <a:pt x="38594" y="0"/>
                  </a:lnTo>
                  <a:lnTo>
                    <a:pt x="44602" y="3516"/>
                  </a:lnTo>
                  <a:lnTo>
                    <a:pt x="33466" y="3516"/>
                  </a:lnTo>
                  <a:lnTo>
                    <a:pt x="29940" y="4602"/>
                  </a:lnTo>
                  <a:lnTo>
                    <a:pt x="4250" y="36790"/>
                  </a:lnTo>
                  <a:lnTo>
                    <a:pt x="2369" y="48789"/>
                  </a:lnTo>
                  <a:lnTo>
                    <a:pt x="2428" y="56160"/>
                  </a:lnTo>
                  <a:lnTo>
                    <a:pt x="4710" y="61385"/>
                  </a:lnTo>
                  <a:lnTo>
                    <a:pt x="13174" y="66353"/>
                  </a:lnTo>
                  <a:lnTo>
                    <a:pt x="22590" y="66353"/>
                  </a:lnTo>
                  <a:lnTo>
                    <a:pt x="22225" y="66564"/>
                  </a:lnTo>
                  <a:lnTo>
                    <a:pt x="18301" y="67775"/>
                  </a:lnTo>
                  <a:close/>
                </a:path>
                <a:path w="51435" h="67945">
                  <a:moveTo>
                    <a:pt x="22590" y="66353"/>
                  </a:moveTo>
                  <a:lnTo>
                    <a:pt x="13174" y="66353"/>
                  </a:lnTo>
                  <a:lnTo>
                    <a:pt x="18899" y="65757"/>
                  </a:lnTo>
                  <a:lnTo>
                    <a:pt x="25088" y="62125"/>
                  </a:lnTo>
                  <a:lnTo>
                    <a:pt x="34399" y="54460"/>
                  </a:lnTo>
                  <a:lnTo>
                    <a:pt x="42009" y="43990"/>
                  </a:lnTo>
                  <a:lnTo>
                    <a:pt x="47145" y="32079"/>
                  </a:lnTo>
                  <a:lnTo>
                    <a:pt x="49029" y="20090"/>
                  </a:lnTo>
                  <a:lnTo>
                    <a:pt x="48961" y="12709"/>
                  </a:lnTo>
                  <a:lnTo>
                    <a:pt x="46688" y="7513"/>
                  </a:lnTo>
                  <a:lnTo>
                    <a:pt x="40717" y="4016"/>
                  </a:lnTo>
                  <a:lnTo>
                    <a:pt x="38755" y="3516"/>
                  </a:lnTo>
                  <a:lnTo>
                    <a:pt x="44602" y="3516"/>
                  </a:lnTo>
                  <a:lnTo>
                    <a:pt x="48641" y="5880"/>
                  </a:lnTo>
                  <a:lnTo>
                    <a:pt x="51399" y="11971"/>
                  </a:lnTo>
                  <a:lnTo>
                    <a:pt x="51399" y="20090"/>
                  </a:lnTo>
                  <a:lnTo>
                    <a:pt x="49421" y="32669"/>
                  </a:lnTo>
                  <a:lnTo>
                    <a:pt x="44033" y="45169"/>
                  </a:lnTo>
                  <a:lnTo>
                    <a:pt x="36048" y="56160"/>
                  </a:lnTo>
                  <a:lnTo>
                    <a:pt x="26282" y="64210"/>
                  </a:lnTo>
                  <a:lnTo>
                    <a:pt x="22590" y="66353"/>
                  </a:lnTo>
                  <a:close/>
                </a:path>
              </a:pathLst>
            </a:custGeom>
            <a:solidFill>
              <a:srgbClr val="5D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5481417" y="8373594"/>
              <a:ext cx="45085" cy="58419"/>
            </a:xfrm>
            <a:custGeom>
              <a:avLst/>
              <a:gdLst/>
              <a:ahLst/>
              <a:cxnLst/>
              <a:rect l="l" t="t" r="r" b="b"/>
              <a:pathLst>
                <a:path w="45085" h="58420">
                  <a:moveTo>
                    <a:pt x="13626" y="58418"/>
                  </a:moveTo>
                  <a:lnTo>
                    <a:pt x="6527" y="56963"/>
                  </a:lnTo>
                  <a:lnTo>
                    <a:pt x="1749" y="51442"/>
                  </a:lnTo>
                  <a:lnTo>
                    <a:pt x="0" y="42278"/>
                  </a:lnTo>
                  <a:lnTo>
                    <a:pt x="1749" y="31080"/>
                  </a:lnTo>
                  <a:lnTo>
                    <a:pt x="6527" y="19962"/>
                  </a:lnTo>
                  <a:lnTo>
                    <a:pt x="13626" y="10190"/>
                  </a:lnTo>
                  <a:lnTo>
                    <a:pt x="22339" y="3029"/>
                  </a:lnTo>
                  <a:lnTo>
                    <a:pt x="31044" y="0"/>
                  </a:lnTo>
                  <a:lnTo>
                    <a:pt x="38144" y="1454"/>
                  </a:lnTo>
                  <a:lnTo>
                    <a:pt x="42926" y="6972"/>
                  </a:lnTo>
                  <a:lnTo>
                    <a:pt x="44679" y="16135"/>
                  </a:lnTo>
                  <a:lnTo>
                    <a:pt x="42926" y="27344"/>
                  </a:lnTo>
                  <a:lnTo>
                    <a:pt x="38144" y="38465"/>
                  </a:lnTo>
                  <a:lnTo>
                    <a:pt x="31044" y="48234"/>
                  </a:lnTo>
                  <a:lnTo>
                    <a:pt x="22339" y="55384"/>
                  </a:lnTo>
                  <a:lnTo>
                    <a:pt x="13626" y="58418"/>
                  </a:lnTo>
                  <a:close/>
                </a:path>
              </a:pathLst>
            </a:custGeom>
            <a:solidFill>
              <a:srgbClr val="4BA6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5480223" y="8371293"/>
              <a:ext cx="47625" cy="62230"/>
            </a:xfrm>
            <a:custGeom>
              <a:avLst/>
              <a:gdLst/>
              <a:ahLst/>
              <a:cxnLst/>
              <a:rect l="l" t="t" r="r" b="b"/>
              <a:pathLst>
                <a:path w="47625" h="62229">
                  <a:moveTo>
                    <a:pt x="16813" y="61981"/>
                  </a:moveTo>
                  <a:lnTo>
                    <a:pt x="11212" y="61981"/>
                  </a:lnTo>
                  <a:lnTo>
                    <a:pt x="9051" y="61433"/>
                  </a:lnTo>
                  <a:lnTo>
                    <a:pt x="2540" y="57609"/>
                  </a:lnTo>
                  <a:lnTo>
                    <a:pt x="0" y="52027"/>
                  </a:lnTo>
                  <a:lnTo>
                    <a:pt x="0" y="44581"/>
                  </a:lnTo>
                  <a:lnTo>
                    <a:pt x="22936" y="4285"/>
                  </a:lnTo>
                  <a:lnTo>
                    <a:pt x="35324" y="0"/>
                  </a:lnTo>
                  <a:lnTo>
                    <a:pt x="41176" y="3439"/>
                  </a:lnTo>
                  <a:lnTo>
                    <a:pt x="30651" y="3439"/>
                  </a:lnTo>
                  <a:lnTo>
                    <a:pt x="27457" y="4419"/>
                  </a:lnTo>
                  <a:lnTo>
                    <a:pt x="2369" y="44581"/>
                  </a:lnTo>
                  <a:lnTo>
                    <a:pt x="2484" y="51397"/>
                  </a:lnTo>
                  <a:lnTo>
                    <a:pt x="4483" y="55976"/>
                  </a:lnTo>
                  <a:lnTo>
                    <a:pt x="12141" y="60463"/>
                  </a:lnTo>
                  <a:lnTo>
                    <a:pt x="21155" y="60463"/>
                  </a:lnTo>
                  <a:lnTo>
                    <a:pt x="20415" y="60895"/>
                  </a:lnTo>
                  <a:lnTo>
                    <a:pt x="16813" y="61981"/>
                  </a:lnTo>
                  <a:close/>
                </a:path>
                <a:path w="47625" h="62229">
                  <a:moveTo>
                    <a:pt x="21155" y="60463"/>
                  </a:moveTo>
                  <a:lnTo>
                    <a:pt x="12141" y="60463"/>
                  </a:lnTo>
                  <a:lnTo>
                    <a:pt x="17344" y="59915"/>
                  </a:lnTo>
                  <a:lnTo>
                    <a:pt x="22936" y="56649"/>
                  </a:lnTo>
                  <a:lnTo>
                    <a:pt x="31397" y="49696"/>
                  </a:lnTo>
                  <a:lnTo>
                    <a:pt x="38312" y="40184"/>
                  </a:lnTo>
                  <a:lnTo>
                    <a:pt x="42977" y="29352"/>
                  </a:lnTo>
                  <a:lnTo>
                    <a:pt x="44688" y="18437"/>
                  </a:lnTo>
                  <a:lnTo>
                    <a:pt x="44575" y="11623"/>
                  </a:lnTo>
                  <a:lnTo>
                    <a:pt x="42584" y="7033"/>
                  </a:lnTo>
                  <a:lnTo>
                    <a:pt x="37191" y="3881"/>
                  </a:lnTo>
                  <a:lnTo>
                    <a:pt x="35428" y="3439"/>
                  </a:lnTo>
                  <a:lnTo>
                    <a:pt x="41176" y="3439"/>
                  </a:lnTo>
                  <a:lnTo>
                    <a:pt x="44527" y="5409"/>
                  </a:lnTo>
                  <a:lnTo>
                    <a:pt x="47058" y="11001"/>
                  </a:lnTo>
                  <a:lnTo>
                    <a:pt x="47058" y="18437"/>
                  </a:lnTo>
                  <a:lnTo>
                    <a:pt x="45252" y="29948"/>
                  </a:lnTo>
                  <a:lnTo>
                    <a:pt x="40332" y="41369"/>
                  </a:lnTo>
                  <a:lnTo>
                    <a:pt x="33043" y="51397"/>
                  </a:lnTo>
                  <a:lnTo>
                    <a:pt x="24130" y="58724"/>
                  </a:lnTo>
                  <a:lnTo>
                    <a:pt x="21155" y="60463"/>
                  </a:lnTo>
                  <a:close/>
                </a:path>
              </a:pathLst>
            </a:custGeom>
            <a:solidFill>
              <a:srgbClr val="4F50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5495691" y="8390787"/>
              <a:ext cx="16510" cy="24130"/>
            </a:xfrm>
            <a:custGeom>
              <a:avLst/>
              <a:gdLst/>
              <a:ahLst/>
              <a:cxnLst/>
              <a:rect l="l" t="t" r="r" b="b"/>
              <a:pathLst>
                <a:path w="16510" h="24129">
                  <a:moveTo>
                    <a:pt x="3630" y="24039"/>
                  </a:moveTo>
                  <a:lnTo>
                    <a:pt x="0" y="21935"/>
                  </a:lnTo>
                  <a:lnTo>
                    <a:pt x="0" y="11529"/>
                  </a:lnTo>
                  <a:lnTo>
                    <a:pt x="3630" y="5188"/>
                  </a:lnTo>
                  <a:lnTo>
                    <a:pt x="12510" y="0"/>
                  </a:lnTo>
                  <a:lnTo>
                    <a:pt x="16122" y="2104"/>
                  </a:lnTo>
                  <a:lnTo>
                    <a:pt x="16122" y="7302"/>
                  </a:lnTo>
                  <a:lnTo>
                    <a:pt x="16122" y="12509"/>
                  </a:lnTo>
                  <a:lnTo>
                    <a:pt x="12510" y="18841"/>
                  </a:lnTo>
                  <a:lnTo>
                    <a:pt x="3630" y="24039"/>
                  </a:lnTo>
                  <a:close/>
                </a:path>
              </a:pathLst>
            </a:custGeom>
            <a:solidFill>
              <a:srgbClr val="4BA6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5351161" y="8422789"/>
              <a:ext cx="69850" cy="86995"/>
            </a:xfrm>
            <a:custGeom>
              <a:avLst/>
              <a:gdLst/>
              <a:ahLst/>
              <a:cxnLst/>
              <a:rect l="l" t="t" r="r" b="b"/>
              <a:pathLst>
                <a:path w="69850" h="86995">
                  <a:moveTo>
                    <a:pt x="23552" y="86395"/>
                  </a:moveTo>
                  <a:lnTo>
                    <a:pt x="18131" y="82955"/>
                  </a:lnTo>
                  <a:lnTo>
                    <a:pt x="3241" y="74010"/>
                  </a:lnTo>
                  <a:lnTo>
                    <a:pt x="0" y="67304"/>
                  </a:lnTo>
                  <a:lnTo>
                    <a:pt x="0" y="57744"/>
                  </a:lnTo>
                  <a:lnTo>
                    <a:pt x="2349" y="42756"/>
                  </a:lnTo>
                  <a:lnTo>
                    <a:pt x="29912" y="5274"/>
                  </a:lnTo>
                  <a:lnTo>
                    <a:pt x="45352" y="0"/>
                  </a:lnTo>
                  <a:lnTo>
                    <a:pt x="50735" y="2968"/>
                  </a:lnTo>
                  <a:lnTo>
                    <a:pt x="60204" y="8628"/>
                  </a:lnTo>
                  <a:lnTo>
                    <a:pt x="65976" y="11644"/>
                  </a:lnTo>
                  <a:lnTo>
                    <a:pt x="69587" y="18581"/>
                  </a:lnTo>
                  <a:lnTo>
                    <a:pt x="69587" y="28603"/>
                  </a:lnTo>
                  <a:lnTo>
                    <a:pt x="51342" y="71539"/>
                  </a:lnTo>
                  <a:lnTo>
                    <a:pt x="31211" y="86049"/>
                  </a:lnTo>
                  <a:lnTo>
                    <a:pt x="23552" y="86395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5360949" y="8429840"/>
              <a:ext cx="60325" cy="78740"/>
            </a:xfrm>
            <a:custGeom>
              <a:avLst/>
              <a:gdLst/>
              <a:ahLst/>
              <a:cxnLst/>
              <a:rect l="l" t="t" r="r" b="b"/>
              <a:pathLst>
                <a:path w="60325" h="78740">
                  <a:moveTo>
                    <a:pt x="59791" y="21564"/>
                  </a:moveTo>
                  <a:lnTo>
                    <a:pt x="57442" y="9309"/>
                  </a:lnTo>
                  <a:lnTo>
                    <a:pt x="51041" y="1930"/>
                  </a:lnTo>
                  <a:lnTo>
                    <a:pt x="41541" y="0"/>
                  </a:lnTo>
                  <a:lnTo>
                    <a:pt x="29908" y="4051"/>
                  </a:lnTo>
                  <a:lnTo>
                    <a:pt x="18262" y="13627"/>
                  </a:lnTo>
                  <a:lnTo>
                    <a:pt x="8763" y="26682"/>
                  </a:lnTo>
                  <a:lnTo>
                    <a:pt x="2349" y="41554"/>
                  </a:lnTo>
                  <a:lnTo>
                    <a:pt x="0" y="56565"/>
                  </a:lnTo>
                  <a:lnTo>
                    <a:pt x="2349" y="68795"/>
                  </a:lnTo>
                  <a:lnTo>
                    <a:pt x="8763" y="76174"/>
                  </a:lnTo>
                  <a:lnTo>
                    <a:pt x="18262" y="78117"/>
                  </a:lnTo>
                  <a:lnTo>
                    <a:pt x="29908" y="74053"/>
                  </a:lnTo>
                  <a:lnTo>
                    <a:pt x="41541" y="64490"/>
                  </a:lnTo>
                  <a:lnTo>
                    <a:pt x="51041" y="51435"/>
                  </a:lnTo>
                  <a:lnTo>
                    <a:pt x="57442" y="36563"/>
                  </a:lnTo>
                  <a:lnTo>
                    <a:pt x="59791" y="21564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7" name="object 20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369496" y="8466975"/>
              <a:ext cx="43573" cy="34023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5382903" y="8458070"/>
              <a:ext cx="17780" cy="26034"/>
            </a:xfrm>
            <a:custGeom>
              <a:avLst/>
              <a:gdLst/>
              <a:ahLst/>
              <a:cxnLst/>
              <a:rect l="l" t="t" r="r" b="b"/>
              <a:pathLst>
                <a:path w="17779" h="26034">
                  <a:moveTo>
                    <a:pt x="3867" y="25739"/>
                  </a:moveTo>
                  <a:lnTo>
                    <a:pt x="0" y="23482"/>
                  </a:lnTo>
                  <a:lnTo>
                    <a:pt x="0" y="12346"/>
                  </a:lnTo>
                  <a:lnTo>
                    <a:pt x="3867" y="5572"/>
                  </a:lnTo>
                  <a:lnTo>
                    <a:pt x="13354" y="0"/>
                  </a:lnTo>
                  <a:lnTo>
                    <a:pt x="17240" y="2257"/>
                  </a:lnTo>
                  <a:lnTo>
                    <a:pt x="17240" y="7830"/>
                  </a:lnTo>
                  <a:lnTo>
                    <a:pt x="17240" y="13403"/>
                  </a:lnTo>
                  <a:lnTo>
                    <a:pt x="13354" y="20157"/>
                  </a:lnTo>
                  <a:lnTo>
                    <a:pt x="3867" y="25739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5382874" y="8458072"/>
              <a:ext cx="16510" cy="24130"/>
            </a:xfrm>
            <a:custGeom>
              <a:avLst/>
              <a:gdLst/>
              <a:ahLst/>
              <a:cxnLst/>
              <a:rect l="l" t="t" r="r" b="b"/>
              <a:pathLst>
                <a:path w="16510" h="24129">
                  <a:moveTo>
                    <a:pt x="3620" y="24077"/>
                  </a:moveTo>
                  <a:lnTo>
                    <a:pt x="0" y="21954"/>
                  </a:lnTo>
                  <a:lnTo>
                    <a:pt x="0" y="11539"/>
                  </a:lnTo>
                  <a:lnTo>
                    <a:pt x="3620" y="5197"/>
                  </a:lnTo>
                  <a:lnTo>
                    <a:pt x="12501" y="0"/>
                  </a:lnTo>
                  <a:lnTo>
                    <a:pt x="16141" y="2123"/>
                  </a:lnTo>
                  <a:lnTo>
                    <a:pt x="16141" y="7340"/>
                  </a:lnTo>
                  <a:lnTo>
                    <a:pt x="16141" y="12548"/>
                  </a:lnTo>
                  <a:lnTo>
                    <a:pt x="12501" y="18860"/>
                  </a:lnTo>
                  <a:lnTo>
                    <a:pt x="3620" y="24077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" name="object 21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464063" y="8356715"/>
              <a:ext cx="69577" cy="86395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718206" y="8094502"/>
              <a:ext cx="869450" cy="657955"/>
            </a:xfrm>
            <a:prstGeom prst="rect">
              <a:avLst/>
            </a:prstGeom>
          </p:spPr>
        </p:pic>
        <p:sp>
          <p:nvSpPr>
            <p:cNvPr id="212" name="object 212"/>
            <p:cNvSpPr/>
            <p:nvPr/>
          </p:nvSpPr>
          <p:spPr>
            <a:xfrm>
              <a:off x="4185747" y="8848519"/>
              <a:ext cx="608965" cy="340995"/>
            </a:xfrm>
            <a:custGeom>
              <a:avLst/>
              <a:gdLst/>
              <a:ahLst/>
              <a:cxnLst/>
              <a:rect l="l" t="t" r="r" b="b"/>
              <a:pathLst>
                <a:path w="608964" h="340995">
                  <a:moveTo>
                    <a:pt x="27021" y="340403"/>
                  </a:moveTo>
                  <a:lnTo>
                    <a:pt x="0" y="324492"/>
                  </a:lnTo>
                  <a:lnTo>
                    <a:pt x="5364" y="321360"/>
                  </a:lnTo>
                  <a:lnTo>
                    <a:pt x="6748" y="326116"/>
                  </a:lnTo>
                  <a:lnTo>
                    <a:pt x="9297" y="329633"/>
                  </a:lnTo>
                  <a:lnTo>
                    <a:pt x="12681" y="331699"/>
                  </a:lnTo>
                  <a:lnTo>
                    <a:pt x="21941" y="337194"/>
                  </a:lnTo>
                  <a:lnTo>
                    <a:pt x="23846" y="338482"/>
                  </a:lnTo>
                  <a:lnTo>
                    <a:pt x="26026" y="339289"/>
                  </a:lnTo>
                  <a:lnTo>
                    <a:pt x="28433" y="339577"/>
                  </a:lnTo>
                  <a:lnTo>
                    <a:pt x="27021" y="340403"/>
                  </a:lnTo>
                  <a:close/>
                </a:path>
                <a:path w="608964" h="340995">
                  <a:moveTo>
                    <a:pt x="85131" y="282428"/>
                  </a:moveTo>
                  <a:lnTo>
                    <a:pt x="82733" y="276068"/>
                  </a:lnTo>
                  <a:lnTo>
                    <a:pt x="114238" y="257630"/>
                  </a:lnTo>
                  <a:lnTo>
                    <a:pt x="113451" y="260637"/>
                  </a:lnTo>
                  <a:lnTo>
                    <a:pt x="113451" y="263501"/>
                  </a:lnTo>
                  <a:lnTo>
                    <a:pt x="110674" y="267459"/>
                  </a:lnTo>
                  <a:lnTo>
                    <a:pt x="85131" y="282428"/>
                  </a:lnTo>
                  <a:close/>
                </a:path>
                <a:path w="608964" h="340995">
                  <a:moveTo>
                    <a:pt x="90862" y="303038"/>
                  </a:moveTo>
                  <a:lnTo>
                    <a:pt x="84467" y="303038"/>
                  </a:lnTo>
                  <a:lnTo>
                    <a:pt x="121413" y="281400"/>
                  </a:lnTo>
                  <a:lnTo>
                    <a:pt x="129620" y="268016"/>
                  </a:lnTo>
                  <a:lnTo>
                    <a:pt x="134985" y="271206"/>
                  </a:lnTo>
                  <a:lnTo>
                    <a:pt x="135999" y="271869"/>
                  </a:lnTo>
                  <a:lnTo>
                    <a:pt x="137089" y="272407"/>
                  </a:lnTo>
                  <a:lnTo>
                    <a:pt x="139231" y="273128"/>
                  </a:lnTo>
                  <a:lnTo>
                    <a:pt x="140255" y="273368"/>
                  </a:lnTo>
                  <a:lnTo>
                    <a:pt x="141326" y="273493"/>
                  </a:lnTo>
                  <a:lnTo>
                    <a:pt x="90862" y="303038"/>
                  </a:lnTo>
                  <a:close/>
                </a:path>
                <a:path w="608964" h="340995">
                  <a:moveTo>
                    <a:pt x="92249" y="287396"/>
                  </a:moveTo>
                  <a:close/>
                </a:path>
                <a:path w="608964" h="340995">
                  <a:moveTo>
                    <a:pt x="59303" y="321514"/>
                  </a:moveTo>
                  <a:lnTo>
                    <a:pt x="71928" y="296216"/>
                  </a:lnTo>
                  <a:lnTo>
                    <a:pt x="84467" y="303038"/>
                  </a:lnTo>
                  <a:lnTo>
                    <a:pt x="90862" y="303038"/>
                  </a:lnTo>
                  <a:lnTo>
                    <a:pt x="59303" y="321514"/>
                  </a:lnTo>
                  <a:close/>
                </a:path>
                <a:path w="608964" h="340995">
                  <a:moveTo>
                    <a:pt x="172205" y="255420"/>
                  </a:moveTo>
                  <a:lnTo>
                    <a:pt x="177233" y="248014"/>
                  </a:lnTo>
                  <a:lnTo>
                    <a:pt x="181348" y="240020"/>
                  </a:lnTo>
                  <a:lnTo>
                    <a:pt x="184391" y="231717"/>
                  </a:lnTo>
                  <a:lnTo>
                    <a:pt x="186204" y="223387"/>
                  </a:lnTo>
                  <a:lnTo>
                    <a:pt x="242920" y="205477"/>
                  </a:lnTo>
                  <a:lnTo>
                    <a:pt x="429826" y="96109"/>
                  </a:lnTo>
                  <a:lnTo>
                    <a:pt x="451559" y="77940"/>
                  </a:lnTo>
                  <a:lnTo>
                    <a:pt x="458459" y="82052"/>
                  </a:lnTo>
                  <a:lnTo>
                    <a:pt x="460279" y="83234"/>
                  </a:lnTo>
                  <a:lnTo>
                    <a:pt x="462345" y="83974"/>
                  </a:lnTo>
                  <a:lnTo>
                    <a:pt x="464610" y="84262"/>
                  </a:lnTo>
                  <a:lnTo>
                    <a:pt x="172205" y="255420"/>
                  </a:lnTo>
                  <a:close/>
                </a:path>
                <a:path w="608964" h="340995">
                  <a:moveTo>
                    <a:pt x="521384" y="27113"/>
                  </a:moveTo>
                  <a:lnTo>
                    <a:pt x="519232" y="21406"/>
                  </a:lnTo>
                  <a:lnTo>
                    <a:pt x="522455" y="18716"/>
                  </a:lnTo>
                  <a:lnTo>
                    <a:pt x="550491" y="2315"/>
                  </a:lnTo>
                  <a:lnTo>
                    <a:pt x="549704" y="5313"/>
                  </a:lnTo>
                  <a:lnTo>
                    <a:pt x="549704" y="8176"/>
                  </a:lnTo>
                  <a:lnTo>
                    <a:pt x="546946" y="12173"/>
                  </a:lnTo>
                  <a:lnTo>
                    <a:pt x="521384" y="27113"/>
                  </a:lnTo>
                  <a:close/>
                </a:path>
                <a:path w="608964" h="340995">
                  <a:moveTo>
                    <a:pt x="527018" y="47732"/>
                  </a:moveTo>
                  <a:lnTo>
                    <a:pt x="520758" y="47732"/>
                  </a:lnTo>
                  <a:lnTo>
                    <a:pt x="557694" y="26085"/>
                  </a:lnTo>
                  <a:lnTo>
                    <a:pt x="565902" y="12721"/>
                  </a:lnTo>
                  <a:lnTo>
                    <a:pt x="571276" y="15910"/>
                  </a:lnTo>
                  <a:lnTo>
                    <a:pt x="573115" y="17111"/>
                  </a:lnTo>
                  <a:lnTo>
                    <a:pt x="575209" y="17880"/>
                  </a:lnTo>
                  <a:lnTo>
                    <a:pt x="577512" y="18178"/>
                  </a:lnTo>
                  <a:lnTo>
                    <a:pt x="527018" y="47732"/>
                  </a:lnTo>
                  <a:close/>
                </a:path>
                <a:path w="608964" h="340995">
                  <a:moveTo>
                    <a:pt x="495632" y="66103"/>
                  </a:moveTo>
                  <a:lnTo>
                    <a:pt x="499683" y="60275"/>
                  </a:lnTo>
                  <a:lnTo>
                    <a:pt x="503180" y="54041"/>
                  </a:lnTo>
                  <a:lnTo>
                    <a:pt x="506043" y="47542"/>
                  </a:lnTo>
                  <a:lnTo>
                    <a:pt x="508190" y="40920"/>
                  </a:lnTo>
                  <a:lnTo>
                    <a:pt x="520758" y="47732"/>
                  </a:lnTo>
                  <a:lnTo>
                    <a:pt x="527018" y="47732"/>
                  </a:lnTo>
                  <a:lnTo>
                    <a:pt x="495632" y="66103"/>
                  </a:lnTo>
                  <a:close/>
                </a:path>
                <a:path w="608964" h="340995">
                  <a:moveTo>
                    <a:pt x="608543" y="9"/>
                  </a:moveTo>
                  <a:close/>
                </a:path>
              </a:pathLst>
            </a:custGeom>
            <a:solidFill>
              <a:srgbClr val="7BB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4199699" y="9110027"/>
              <a:ext cx="60325" cy="78740"/>
            </a:xfrm>
            <a:custGeom>
              <a:avLst/>
              <a:gdLst/>
              <a:ahLst/>
              <a:cxnLst/>
              <a:rect l="l" t="t" r="r" b="b"/>
              <a:pathLst>
                <a:path w="60325" h="78740">
                  <a:moveTo>
                    <a:pt x="59791" y="21564"/>
                  </a:moveTo>
                  <a:lnTo>
                    <a:pt x="57442" y="9309"/>
                  </a:lnTo>
                  <a:lnTo>
                    <a:pt x="51041" y="1943"/>
                  </a:lnTo>
                  <a:lnTo>
                    <a:pt x="41541" y="0"/>
                  </a:lnTo>
                  <a:lnTo>
                    <a:pt x="29933" y="4076"/>
                  </a:lnTo>
                  <a:lnTo>
                    <a:pt x="18275" y="13627"/>
                  </a:lnTo>
                  <a:lnTo>
                    <a:pt x="8763" y="26682"/>
                  </a:lnTo>
                  <a:lnTo>
                    <a:pt x="2349" y="41554"/>
                  </a:lnTo>
                  <a:lnTo>
                    <a:pt x="0" y="56553"/>
                  </a:lnTo>
                  <a:lnTo>
                    <a:pt x="2349" y="68808"/>
                  </a:lnTo>
                  <a:lnTo>
                    <a:pt x="8763" y="76187"/>
                  </a:lnTo>
                  <a:lnTo>
                    <a:pt x="18275" y="78130"/>
                  </a:lnTo>
                  <a:lnTo>
                    <a:pt x="29933" y="74066"/>
                  </a:lnTo>
                  <a:lnTo>
                    <a:pt x="41541" y="64490"/>
                  </a:lnTo>
                  <a:lnTo>
                    <a:pt x="51041" y="51435"/>
                  </a:lnTo>
                  <a:lnTo>
                    <a:pt x="57442" y="36563"/>
                  </a:lnTo>
                  <a:lnTo>
                    <a:pt x="59791" y="21564"/>
                  </a:lnTo>
                  <a:close/>
                </a:path>
              </a:pathLst>
            </a:custGeom>
            <a:solidFill>
              <a:srgbClr val="4BA6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4203868" y="9114644"/>
              <a:ext cx="52069" cy="67945"/>
            </a:xfrm>
            <a:custGeom>
              <a:avLst/>
              <a:gdLst/>
              <a:ahLst/>
              <a:cxnLst/>
              <a:rect l="l" t="t" r="r" b="b"/>
              <a:pathLst>
                <a:path w="52070" h="67945">
                  <a:moveTo>
                    <a:pt x="18368" y="67765"/>
                  </a:moveTo>
                  <a:lnTo>
                    <a:pt x="12245" y="67765"/>
                  </a:lnTo>
                  <a:lnTo>
                    <a:pt x="9876" y="67150"/>
                  </a:lnTo>
                  <a:lnTo>
                    <a:pt x="2767" y="62980"/>
                  </a:lnTo>
                  <a:lnTo>
                    <a:pt x="0" y="56908"/>
                  </a:lnTo>
                  <a:lnTo>
                    <a:pt x="0" y="48799"/>
                  </a:lnTo>
                  <a:lnTo>
                    <a:pt x="15382" y="12707"/>
                  </a:lnTo>
                  <a:lnTo>
                    <a:pt x="38660" y="0"/>
                  </a:lnTo>
                  <a:lnTo>
                    <a:pt x="44661" y="3516"/>
                  </a:lnTo>
                  <a:lnTo>
                    <a:pt x="33552" y="3516"/>
                  </a:lnTo>
                  <a:lnTo>
                    <a:pt x="30035" y="4602"/>
                  </a:lnTo>
                  <a:lnTo>
                    <a:pt x="4257" y="36795"/>
                  </a:lnTo>
                  <a:lnTo>
                    <a:pt x="2369" y="48799"/>
                  </a:lnTo>
                  <a:lnTo>
                    <a:pt x="2432" y="56157"/>
                  </a:lnTo>
                  <a:lnTo>
                    <a:pt x="4710" y="61347"/>
                  </a:lnTo>
                  <a:lnTo>
                    <a:pt x="13231" y="66343"/>
                  </a:lnTo>
                  <a:lnTo>
                    <a:pt x="22679" y="66343"/>
                  </a:lnTo>
                  <a:lnTo>
                    <a:pt x="22301" y="66564"/>
                  </a:lnTo>
                  <a:lnTo>
                    <a:pt x="18368" y="67765"/>
                  </a:lnTo>
                  <a:close/>
                </a:path>
                <a:path w="52070" h="67945">
                  <a:moveTo>
                    <a:pt x="22679" y="66343"/>
                  </a:moveTo>
                  <a:lnTo>
                    <a:pt x="13231" y="66343"/>
                  </a:lnTo>
                  <a:lnTo>
                    <a:pt x="18993" y="65728"/>
                  </a:lnTo>
                  <a:lnTo>
                    <a:pt x="25173" y="62116"/>
                  </a:lnTo>
                  <a:lnTo>
                    <a:pt x="34470" y="54458"/>
                  </a:lnTo>
                  <a:lnTo>
                    <a:pt x="42069" y="43994"/>
                  </a:lnTo>
                  <a:lnTo>
                    <a:pt x="47196" y="32087"/>
                  </a:lnTo>
                  <a:lnTo>
                    <a:pt x="49077" y="20100"/>
                  </a:lnTo>
                  <a:lnTo>
                    <a:pt x="49008" y="12707"/>
                  </a:lnTo>
                  <a:lnTo>
                    <a:pt x="46735" y="7503"/>
                  </a:lnTo>
                  <a:lnTo>
                    <a:pt x="40764" y="4016"/>
                  </a:lnTo>
                  <a:lnTo>
                    <a:pt x="38812" y="3516"/>
                  </a:lnTo>
                  <a:lnTo>
                    <a:pt x="44661" y="3516"/>
                  </a:lnTo>
                  <a:lnTo>
                    <a:pt x="48678" y="5870"/>
                  </a:lnTo>
                  <a:lnTo>
                    <a:pt x="51446" y="11971"/>
                  </a:lnTo>
                  <a:lnTo>
                    <a:pt x="51446" y="20100"/>
                  </a:lnTo>
                  <a:lnTo>
                    <a:pt x="49472" y="32678"/>
                  </a:lnTo>
                  <a:lnTo>
                    <a:pt x="44091" y="45175"/>
                  </a:lnTo>
                  <a:lnTo>
                    <a:pt x="36116" y="56157"/>
                  </a:lnTo>
                  <a:lnTo>
                    <a:pt x="26358" y="64191"/>
                  </a:lnTo>
                  <a:lnTo>
                    <a:pt x="22679" y="66343"/>
                  </a:lnTo>
                  <a:close/>
                </a:path>
              </a:pathLst>
            </a:custGeom>
            <a:solidFill>
              <a:srgbClr val="5D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4207260" y="9119876"/>
              <a:ext cx="45085" cy="58419"/>
            </a:xfrm>
            <a:custGeom>
              <a:avLst/>
              <a:gdLst/>
              <a:ahLst/>
              <a:cxnLst/>
              <a:rect l="l" t="t" r="r" b="b"/>
              <a:pathLst>
                <a:path w="45085" h="58420">
                  <a:moveTo>
                    <a:pt x="13666" y="58411"/>
                  </a:moveTo>
                  <a:lnTo>
                    <a:pt x="6554" y="56961"/>
                  </a:lnTo>
                  <a:lnTo>
                    <a:pt x="1758" y="51447"/>
                  </a:lnTo>
                  <a:lnTo>
                    <a:pt x="0" y="42290"/>
                  </a:lnTo>
                  <a:lnTo>
                    <a:pt x="1758" y="31078"/>
                  </a:lnTo>
                  <a:lnTo>
                    <a:pt x="6554" y="19959"/>
                  </a:lnTo>
                  <a:lnTo>
                    <a:pt x="13666" y="10193"/>
                  </a:lnTo>
                  <a:lnTo>
                    <a:pt x="22377" y="3041"/>
                  </a:lnTo>
                  <a:lnTo>
                    <a:pt x="31051" y="0"/>
                  </a:lnTo>
                  <a:lnTo>
                    <a:pt x="38147" y="1447"/>
                  </a:lnTo>
                  <a:lnTo>
                    <a:pt x="42939" y="6960"/>
                  </a:lnTo>
                  <a:lnTo>
                    <a:pt x="44698" y="16117"/>
                  </a:lnTo>
                  <a:lnTo>
                    <a:pt x="42939" y="27336"/>
                  </a:lnTo>
                  <a:lnTo>
                    <a:pt x="38147" y="38460"/>
                  </a:lnTo>
                  <a:lnTo>
                    <a:pt x="31051" y="48227"/>
                  </a:lnTo>
                  <a:lnTo>
                    <a:pt x="22377" y="55376"/>
                  </a:lnTo>
                  <a:lnTo>
                    <a:pt x="13666" y="58411"/>
                  </a:lnTo>
                  <a:close/>
                </a:path>
              </a:pathLst>
            </a:custGeom>
            <a:solidFill>
              <a:srgbClr val="4BA6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4206077" y="9117593"/>
              <a:ext cx="47625" cy="62230"/>
            </a:xfrm>
            <a:custGeom>
              <a:avLst/>
              <a:gdLst/>
              <a:ahLst/>
              <a:cxnLst/>
              <a:rect l="l" t="t" r="r" b="b"/>
              <a:pathLst>
                <a:path w="47625" h="62229">
                  <a:moveTo>
                    <a:pt x="16832" y="61971"/>
                  </a:moveTo>
                  <a:lnTo>
                    <a:pt x="11231" y="61971"/>
                  </a:lnTo>
                  <a:lnTo>
                    <a:pt x="9060" y="61405"/>
                  </a:lnTo>
                  <a:lnTo>
                    <a:pt x="2540" y="57590"/>
                  </a:lnTo>
                  <a:lnTo>
                    <a:pt x="0" y="51998"/>
                  </a:lnTo>
                  <a:lnTo>
                    <a:pt x="0" y="44571"/>
                  </a:lnTo>
                  <a:lnTo>
                    <a:pt x="22965" y="4285"/>
                  </a:lnTo>
                  <a:lnTo>
                    <a:pt x="35305" y="0"/>
                  </a:lnTo>
                  <a:lnTo>
                    <a:pt x="41162" y="3420"/>
                  </a:lnTo>
                  <a:lnTo>
                    <a:pt x="30661" y="3420"/>
                  </a:lnTo>
                  <a:lnTo>
                    <a:pt x="27467" y="4400"/>
                  </a:lnTo>
                  <a:lnTo>
                    <a:pt x="2369" y="44571"/>
                  </a:lnTo>
                  <a:lnTo>
                    <a:pt x="2475" y="51356"/>
                  </a:lnTo>
                  <a:lnTo>
                    <a:pt x="4492" y="55957"/>
                  </a:lnTo>
                  <a:lnTo>
                    <a:pt x="12179" y="60444"/>
                  </a:lnTo>
                  <a:lnTo>
                    <a:pt x="21161" y="60444"/>
                  </a:lnTo>
                  <a:lnTo>
                    <a:pt x="20434" y="60867"/>
                  </a:lnTo>
                  <a:lnTo>
                    <a:pt x="16832" y="61971"/>
                  </a:lnTo>
                  <a:close/>
                </a:path>
                <a:path w="47625" h="62229">
                  <a:moveTo>
                    <a:pt x="21161" y="60444"/>
                  </a:moveTo>
                  <a:lnTo>
                    <a:pt x="12179" y="60444"/>
                  </a:lnTo>
                  <a:lnTo>
                    <a:pt x="17373" y="59887"/>
                  </a:lnTo>
                  <a:lnTo>
                    <a:pt x="22965" y="56620"/>
                  </a:lnTo>
                  <a:lnTo>
                    <a:pt x="31415" y="49651"/>
                  </a:lnTo>
                  <a:lnTo>
                    <a:pt x="38324" y="40132"/>
                  </a:lnTo>
                  <a:lnTo>
                    <a:pt x="42987" y="29303"/>
                  </a:lnTo>
                  <a:lnTo>
                    <a:pt x="44698" y="18399"/>
                  </a:lnTo>
                  <a:lnTo>
                    <a:pt x="44595" y="11623"/>
                  </a:lnTo>
                  <a:lnTo>
                    <a:pt x="42575" y="7013"/>
                  </a:lnTo>
                  <a:lnTo>
                    <a:pt x="37182" y="3872"/>
                  </a:lnTo>
                  <a:lnTo>
                    <a:pt x="35419" y="3420"/>
                  </a:lnTo>
                  <a:lnTo>
                    <a:pt x="41162" y="3420"/>
                  </a:lnTo>
                  <a:lnTo>
                    <a:pt x="44518" y="5380"/>
                  </a:lnTo>
                  <a:lnTo>
                    <a:pt x="47067" y="10962"/>
                  </a:lnTo>
                  <a:lnTo>
                    <a:pt x="47067" y="18399"/>
                  </a:lnTo>
                  <a:lnTo>
                    <a:pt x="45263" y="29899"/>
                  </a:lnTo>
                  <a:lnTo>
                    <a:pt x="40346" y="41319"/>
                  </a:lnTo>
                  <a:lnTo>
                    <a:pt x="33060" y="51356"/>
                  </a:lnTo>
                  <a:lnTo>
                    <a:pt x="24149" y="58705"/>
                  </a:lnTo>
                  <a:lnTo>
                    <a:pt x="21161" y="60444"/>
                  </a:lnTo>
                  <a:close/>
                </a:path>
              </a:pathLst>
            </a:custGeom>
            <a:solidFill>
              <a:srgbClr val="4F50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4221543" y="9043961"/>
              <a:ext cx="151130" cy="117475"/>
            </a:xfrm>
            <a:custGeom>
              <a:avLst/>
              <a:gdLst/>
              <a:ahLst/>
              <a:cxnLst/>
              <a:rect l="l" t="t" r="r" b="b"/>
              <a:pathLst>
                <a:path w="151129" h="117475">
                  <a:moveTo>
                    <a:pt x="16103" y="95211"/>
                  </a:moveTo>
                  <a:lnTo>
                    <a:pt x="12509" y="93103"/>
                  </a:lnTo>
                  <a:lnTo>
                    <a:pt x="3619" y="98298"/>
                  </a:lnTo>
                  <a:lnTo>
                    <a:pt x="0" y="104648"/>
                  </a:lnTo>
                  <a:lnTo>
                    <a:pt x="0" y="115036"/>
                  </a:lnTo>
                  <a:lnTo>
                    <a:pt x="3619" y="117144"/>
                  </a:lnTo>
                  <a:lnTo>
                    <a:pt x="12509" y="111950"/>
                  </a:lnTo>
                  <a:lnTo>
                    <a:pt x="16103" y="105638"/>
                  </a:lnTo>
                  <a:lnTo>
                    <a:pt x="16103" y="100406"/>
                  </a:lnTo>
                  <a:lnTo>
                    <a:pt x="16103" y="95211"/>
                  </a:lnTo>
                  <a:close/>
                </a:path>
                <a:path w="151129" h="117475">
                  <a:moveTo>
                    <a:pt x="150850" y="21539"/>
                  </a:moveTo>
                  <a:lnTo>
                    <a:pt x="148501" y="9296"/>
                  </a:lnTo>
                  <a:lnTo>
                    <a:pt x="142100" y="1930"/>
                  </a:lnTo>
                  <a:lnTo>
                    <a:pt x="132600" y="0"/>
                  </a:lnTo>
                  <a:lnTo>
                    <a:pt x="120980" y="4051"/>
                  </a:lnTo>
                  <a:lnTo>
                    <a:pt x="109334" y="13614"/>
                  </a:lnTo>
                  <a:lnTo>
                    <a:pt x="99822" y="26682"/>
                  </a:lnTo>
                  <a:lnTo>
                    <a:pt x="93408" y="41554"/>
                  </a:lnTo>
                  <a:lnTo>
                    <a:pt x="91059" y="56540"/>
                  </a:lnTo>
                  <a:lnTo>
                    <a:pt x="93408" y="68783"/>
                  </a:lnTo>
                  <a:lnTo>
                    <a:pt x="99822" y="76161"/>
                  </a:lnTo>
                  <a:lnTo>
                    <a:pt x="109334" y="78105"/>
                  </a:lnTo>
                  <a:lnTo>
                    <a:pt x="120980" y="74041"/>
                  </a:lnTo>
                  <a:lnTo>
                    <a:pt x="132600" y="64477"/>
                  </a:lnTo>
                  <a:lnTo>
                    <a:pt x="142100" y="51422"/>
                  </a:lnTo>
                  <a:lnTo>
                    <a:pt x="148501" y="36550"/>
                  </a:lnTo>
                  <a:lnTo>
                    <a:pt x="150850" y="21539"/>
                  </a:lnTo>
                  <a:close/>
                </a:path>
              </a:pathLst>
            </a:custGeom>
            <a:solidFill>
              <a:srgbClr val="4BA6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4316790" y="9048570"/>
              <a:ext cx="51435" cy="67945"/>
            </a:xfrm>
            <a:custGeom>
              <a:avLst/>
              <a:gdLst/>
              <a:ahLst/>
              <a:cxnLst/>
              <a:rect l="l" t="t" r="r" b="b"/>
              <a:pathLst>
                <a:path w="51435" h="67945">
                  <a:moveTo>
                    <a:pt x="18339" y="67756"/>
                  </a:moveTo>
                  <a:lnTo>
                    <a:pt x="12226" y="67756"/>
                  </a:lnTo>
                  <a:lnTo>
                    <a:pt x="9866" y="67141"/>
                  </a:lnTo>
                  <a:lnTo>
                    <a:pt x="2767" y="62980"/>
                  </a:lnTo>
                  <a:lnTo>
                    <a:pt x="0" y="56898"/>
                  </a:lnTo>
                  <a:lnTo>
                    <a:pt x="0" y="48789"/>
                  </a:lnTo>
                  <a:lnTo>
                    <a:pt x="15366" y="12709"/>
                  </a:lnTo>
                  <a:lnTo>
                    <a:pt x="38632" y="0"/>
                  </a:lnTo>
                  <a:lnTo>
                    <a:pt x="44638" y="3506"/>
                  </a:lnTo>
                  <a:lnTo>
                    <a:pt x="33523" y="3506"/>
                  </a:lnTo>
                  <a:lnTo>
                    <a:pt x="30007" y="4592"/>
                  </a:lnTo>
                  <a:lnTo>
                    <a:pt x="4253" y="36791"/>
                  </a:lnTo>
                  <a:lnTo>
                    <a:pt x="2369" y="48789"/>
                  </a:lnTo>
                  <a:lnTo>
                    <a:pt x="2431" y="56147"/>
                  </a:lnTo>
                  <a:lnTo>
                    <a:pt x="4710" y="61357"/>
                  </a:lnTo>
                  <a:lnTo>
                    <a:pt x="13193" y="66314"/>
                  </a:lnTo>
                  <a:lnTo>
                    <a:pt x="22683" y="66314"/>
                  </a:lnTo>
                  <a:lnTo>
                    <a:pt x="22273" y="66555"/>
                  </a:lnTo>
                  <a:lnTo>
                    <a:pt x="18339" y="67756"/>
                  </a:lnTo>
                  <a:close/>
                </a:path>
                <a:path w="51435" h="67945">
                  <a:moveTo>
                    <a:pt x="22683" y="66314"/>
                  </a:moveTo>
                  <a:lnTo>
                    <a:pt x="13193" y="66314"/>
                  </a:lnTo>
                  <a:lnTo>
                    <a:pt x="18955" y="65719"/>
                  </a:lnTo>
                  <a:lnTo>
                    <a:pt x="25145" y="62096"/>
                  </a:lnTo>
                  <a:lnTo>
                    <a:pt x="34444" y="54444"/>
                  </a:lnTo>
                  <a:lnTo>
                    <a:pt x="42050" y="43980"/>
                  </a:lnTo>
                  <a:lnTo>
                    <a:pt x="47183" y="32069"/>
                  </a:lnTo>
                  <a:lnTo>
                    <a:pt x="49067" y="20071"/>
                  </a:lnTo>
                  <a:lnTo>
                    <a:pt x="49003" y="12709"/>
                  </a:lnTo>
                  <a:lnTo>
                    <a:pt x="46726" y="7503"/>
                  </a:lnTo>
                  <a:lnTo>
                    <a:pt x="40745" y="4006"/>
                  </a:lnTo>
                  <a:lnTo>
                    <a:pt x="38793" y="3506"/>
                  </a:lnTo>
                  <a:lnTo>
                    <a:pt x="44638" y="3506"/>
                  </a:lnTo>
                  <a:lnTo>
                    <a:pt x="48669" y="5860"/>
                  </a:lnTo>
                  <a:lnTo>
                    <a:pt x="51437" y="11952"/>
                  </a:lnTo>
                  <a:lnTo>
                    <a:pt x="51437" y="20071"/>
                  </a:lnTo>
                  <a:lnTo>
                    <a:pt x="49461" y="32661"/>
                  </a:lnTo>
                  <a:lnTo>
                    <a:pt x="44076" y="45163"/>
                  </a:lnTo>
                  <a:lnTo>
                    <a:pt x="36094" y="56147"/>
                  </a:lnTo>
                  <a:lnTo>
                    <a:pt x="26329" y="64181"/>
                  </a:lnTo>
                  <a:lnTo>
                    <a:pt x="22683" y="66314"/>
                  </a:lnTo>
                  <a:close/>
                </a:path>
              </a:pathLst>
            </a:custGeom>
            <a:solidFill>
              <a:srgbClr val="5D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4320153" y="9053798"/>
              <a:ext cx="45085" cy="58419"/>
            </a:xfrm>
            <a:custGeom>
              <a:avLst/>
              <a:gdLst/>
              <a:ahLst/>
              <a:cxnLst/>
              <a:rect l="l" t="t" r="r" b="b"/>
              <a:pathLst>
                <a:path w="45085" h="58420">
                  <a:moveTo>
                    <a:pt x="13670" y="58410"/>
                  </a:moveTo>
                  <a:lnTo>
                    <a:pt x="6557" y="56964"/>
                  </a:lnTo>
                  <a:lnTo>
                    <a:pt x="1759" y="51453"/>
                  </a:lnTo>
                  <a:lnTo>
                    <a:pt x="0" y="42302"/>
                  </a:lnTo>
                  <a:lnTo>
                    <a:pt x="1759" y="31083"/>
                  </a:lnTo>
                  <a:lnTo>
                    <a:pt x="6557" y="19958"/>
                  </a:lnTo>
                  <a:lnTo>
                    <a:pt x="13670" y="10188"/>
                  </a:lnTo>
                  <a:lnTo>
                    <a:pt x="22377" y="3034"/>
                  </a:lnTo>
                  <a:lnTo>
                    <a:pt x="31079" y="0"/>
                  </a:lnTo>
                  <a:lnTo>
                    <a:pt x="38183" y="1452"/>
                  </a:lnTo>
                  <a:lnTo>
                    <a:pt x="42971" y="6967"/>
                  </a:lnTo>
                  <a:lnTo>
                    <a:pt x="44726" y="16120"/>
                  </a:lnTo>
                  <a:lnTo>
                    <a:pt x="42971" y="27330"/>
                  </a:lnTo>
                  <a:lnTo>
                    <a:pt x="38183" y="38454"/>
                  </a:lnTo>
                  <a:lnTo>
                    <a:pt x="31079" y="48223"/>
                  </a:lnTo>
                  <a:lnTo>
                    <a:pt x="22377" y="55369"/>
                  </a:lnTo>
                  <a:lnTo>
                    <a:pt x="13670" y="58410"/>
                  </a:lnTo>
                  <a:close/>
                </a:path>
              </a:pathLst>
            </a:custGeom>
            <a:solidFill>
              <a:srgbClr val="4BA6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4318970" y="9051527"/>
              <a:ext cx="47625" cy="62230"/>
            </a:xfrm>
            <a:custGeom>
              <a:avLst/>
              <a:gdLst/>
              <a:ahLst/>
              <a:cxnLst/>
              <a:rect l="l" t="t" r="r" b="b"/>
              <a:pathLst>
                <a:path w="47625" h="62229">
                  <a:moveTo>
                    <a:pt x="16832" y="61952"/>
                  </a:moveTo>
                  <a:lnTo>
                    <a:pt x="11231" y="61952"/>
                  </a:lnTo>
                  <a:lnTo>
                    <a:pt x="9060" y="61395"/>
                  </a:lnTo>
                  <a:lnTo>
                    <a:pt x="2540" y="57581"/>
                  </a:lnTo>
                  <a:lnTo>
                    <a:pt x="0" y="51998"/>
                  </a:lnTo>
                  <a:lnTo>
                    <a:pt x="0" y="44571"/>
                  </a:lnTo>
                  <a:lnTo>
                    <a:pt x="22965" y="4265"/>
                  </a:lnTo>
                  <a:lnTo>
                    <a:pt x="35352" y="0"/>
                  </a:lnTo>
                  <a:lnTo>
                    <a:pt x="41197" y="3410"/>
                  </a:lnTo>
                  <a:lnTo>
                    <a:pt x="30689" y="3410"/>
                  </a:lnTo>
                  <a:lnTo>
                    <a:pt x="27495" y="4390"/>
                  </a:lnTo>
                  <a:lnTo>
                    <a:pt x="2369" y="44571"/>
                  </a:lnTo>
                  <a:lnTo>
                    <a:pt x="2474" y="51353"/>
                  </a:lnTo>
                  <a:lnTo>
                    <a:pt x="4492" y="55947"/>
                  </a:lnTo>
                  <a:lnTo>
                    <a:pt x="12169" y="60434"/>
                  </a:lnTo>
                  <a:lnTo>
                    <a:pt x="21157" y="60434"/>
                  </a:lnTo>
                  <a:lnTo>
                    <a:pt x="20434" y="60857"/>
                  </a:lnTo>
                  <a:lnTo>
                    <a:pt x="16832" y="61952"/>
                  </a:lnTo>
                  <a:close/>
                </a:path>
                <a:path w="47625" h="62229">
                  <a:moveTo>
                    <a:pt x="21157" y="60434"/>
                  </a:moveTo>
                  <a:lnTo>
                    <a:pt x="12169" y="60434"/>
                  </a:lnTo>
                  <a:lnTo>
                    <a:pt x="17373" y="59877"/>
                  </a:lnTo>
                  <a:lnTo>
                    <a:pt x="22965" y="56601"/>
                  </a:lnTo>
                  <a:lnTo>
                    <a:pt x="31427" y="49648"/>
                  </a:lnTo>
                  <a:lnTo>
                    <a:pt x="38345" y="40136"/>
                  </a:lnTo>
                  <a:lnTo>
                    <a:pt x="43013" y="29304"/>
                  </a:lnTo>
                  <a:lnTo>
                    <a:pt x="44726" y="18389"/>
                  </a:lnTo>
                  <a:lnTo>
                    <a:pt x="44623" y="11610"/>
                  </a:lnTo>
                  <a:lnTo>
                    <a:pt x="42613" y="7004"/>
                  </a:lnTo>
                  <a:lnTo>
                    <a:pt x="37229" y="3852"/>
                  </a:lnTo>
                  <a:lnTo>
                    <a:pt x="35457" y="3410"/>
                  </a:lnTo>
                  <a:lnTo>
                    <a:pt x="41197" y="3410"/>
                  </a:lnTo>
                  <a:lnTo>
                    <a:pt x="44556" y="5370"/>
                  </a:lnTo>
                  <a:lnTo>
                    <a:pt x="47096" y="10953"/>
                  </a:lnTo>
                  <a:lnTo>
                    <a:pt x="47096" y="18389"/>
                  </a:lnTo>
                  <a:lnTo>
                    <a:pt x="45290" y="29900"/>
                  </a:lnTo>
                  <a:lnTo>
                    <a:pt x="40367" y="41323"/>
                  </a:lnTo>
                  <a:lnTo>
                    <a:pt x="33073" y="51353"/>
                  </a:lnTo>
                  <a:lnTo>
                    <a:pt x="24149" y="58686"/>
                  </a:lnTo>
                  <a:lnTo>
                    <a:pt x="21157" y="60434"/>
                  </a:lnTo>
                  <a:close/>
                </a:path>
              </a:pathLst>
            </a:custGeom>
            <a:solidFill>
              <a:srgbClr val="4F50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4334488" y="9070993"/>
              <a:ext cx="16510" cy="24130"/>
            </a:xfrm>
            <a:custGeom>
              <a:avLst/>
              <a:gdLst/>
              <a:ahLst/>
              <a:cxnLst/>
              <a:rect l="l" t="t" r="r" b="b"/>
              <a:pathLst>
                <a:path w="16510" h="24129">
                  <a:moveTo>
                    <a:pt x="3582" y="24039"/>
                  </a:moveTo>
                  <a:lnTo>
                    <a:pt x="0" y="21944"/>
                  </a:lnTo>
                  <a:lnTo>
                    <a:pt x="0" y="11520"/>
                  </a:lnTo>
                  <a:lnTo>
                    <a:pt x="3582" y="5188"/>
                  </a:lnTo>
                  <a:lnTo>
                    <a:pt x="12482" y="0"/>
                  </a:lnTo>
                  <a:lnTo>
                    <a:pt x="16074" y="2104"/>
                  </a:lnTo>
                  <a:lnTo>
                    <a:pt x="16074" y="7302"/>
                  </a:lnTo>
                  <a:lnTo>
                    <a:pt x="16074" y="12509"/>
                  </a:lnTo>
                  <a:lnTo>
                    <a:pt x="12482" y="18822"/>
                  </a:lnTo>
                  <a:lnTo>
                    <a:pt x="3582" y="24039"/>
                  </a:lnTo>
                  <a:close/>
                </a:path>
              </a:pathLst>
            </a:custGeom>
            <a:solidFill>
              <a:srgbClr val="4BA6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4189911" y="9102979"/>
              <a:ext cx="69850" cy="86995"/>
            </a:xfrm>
            <a:custGeom>
              <a:avLst/>
              <a:gdLst/>
              <a:ahLst/>
              <a:cxnLst/>
              <a:rect l="l" t="t" r="r" b="b"/>
              <a:pathLst>
                <a:path w="69850" h="86995">
                  <a:moveTo>
                    <a:pt x="23581" y="86405"/>
                  </a:moveTo>
                  <a:lnTo>
                    <a:pt x="18131" y="82946"/>
                  </a:lnTo>
                  <a:lnTo>
                    <a:pt x="3231" y="74010"/>
                  </a:lnTo>
                  <a:lnTo>
                    <a:pt x="0" y="67275"/>
                  </a:lnTo>
                  <a:lnTo>
                    <a:pt x="0" y="57773"/>
                  </a:lnTo>
                  <a:lnTo>
                    <a:pt x="2350" y="42774"/>
                  </a:lnTo>
                  <a:lnTo>
                    <a:pt x="29912" y="5284"/>
                  </a:lnTo>
                  <a:lnTo>
                    <a:pt x="45361" y="0"/>
                  </a:lnTo>
                  <a:lnTo>
                    <a:pt x="50754" y="2978"/>
                  </a:lnTo>
                  <a:lnTo>
                    <a:pt x="60251" y="8656"/>
                  </a:lnTo>
                  <a:lnTo>
                    <a:pt x="65985" y="11644"/>
                  </a:lnTo>
                  <a:lnTo>
                    <a:pt x="69587" y="18591"/>
                  </a:lnTo>
                  <a:lnTo>
                    <a:pt x="69587" y="28603"/>
                  </a:lnTo>
                  <a:lnTo>
                    <a:pt x="51346" y="71535"/>
                  </a:lnTo>
                  <a:lnTo>
                    <a:pt x="31220" y="86068"/>
                  </a:lnTo>
                  <a:lnTo>
                    <a:pt x="23581" y="86405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4199699" y="9110027"/>
              <a:ext cx="60325" cy="78740"/>
            </a:xfrm>
            <a:custGeom>
              <a:avLst/>
              <a:gdLst/>
              <a:ahLst/>
              <a:cxnLst/>
              <a:rect l="l" t="t" r="r" b="b"/>
              <a:pathLst>
                <a:path w="60325" h="78740">
                  <a:moveTo>
                    <a:pt x="59791" y="21564"/>
                  </a:moveTo>
                  <a:lnTo>
                    <a:pt x="57454" y="9309"/>
                  </a:lnTo>
                  <a:lnTo>
                    <a:pt x="51054" y="1943"/>
                  </a:lnTo>
                  <a:lnTo>
                    <a:pt x="41554" y="0"/>
                  </a:lnTo>
                  <a:lnTo>
                    <a:pt x="29933" y="4076"/>
                  </a:lnTo>
                  <a:lnTo>
                    <a:pt x="18275" y="13627"/>
                  </a:lnTo>
                  <a:lnTo>
                    <a:pt x="8763" y="26682"/>
                  </a:lnTo>
                  <a:lnTo>
                    <a:pt x="2349" y="41567"/>
                  </a:lnTo>
                  <a:lnTo>
                    <a:pt x="0" y="56578"/>
                  </a:lnTo>
                  <a:lnTo>
                    <a:pt x="2349" y="68808"/>
                  </a:lnTo>
                  <a:lnTo>
                    <a:pt x="8763" y="76187"/>
                  </a:lnTo>
                  <a:lnTo>
                    <a:pt x="18275" y="78130"/>
                  </a:lnTo>
                  <a:lnTo>
                    <a:pt x="29933" y="74066"/>
                  </a:lnTo>
                  <a:lnTo>
                    <a:pt x="41554" y="64490"/>
                  </a:lnTo>
                  <a:lnTo>
                    <a:pt x="51054" y="51435"/>
                  </a:lnTo>
                  <a:lnTo>
                    <a:pt x="57454" y="36563"/>
                  </a:lnTo>
                  <a:lnTo>
                    <a:pt x="59791" y="21564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206531" y="9147174"/>
              <a:ext cx="45275" cy="34023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4221658" y="9138280"/>
              <a:ext cx="17780" cy="26034"/>
            </a:xfrm>
            <a:custGeom>
              <a:avLst/>
              <a:gdLst/>
              <a:ahLst/>
              <a:cxnLst/>
              <a:rect l="l" t="t" r="r" b="b"/>
              <a:pathLst>
                <a:path w="17779" h="26034">
                  <a:moveTo>
                    <a:pt x="3857" y="25730"/>
                  </a:moveTo>
                  <a:lnTo>
                    <a:pt x="0" y="23482"/>
                  </a:lnTo>
                  <a:lnTo>
                    <a:pt x="0" y="12336"/>
                  </a:lnTo>
                  <a:lnTo>
                    <a:pt x="3857" y="5553"/>
                  </a:lnTo>
                  <a:lnTo>
                    <a:pt x="13373" y="0"/>
                  </a:lnTo>
                  <a:lnTo>
                    <a:pt x="17240" y="2229"/>
                  </a:lnTo>
                  <a:lnTo>
                    <a:pt x="17240" y="7820"/>
                  </a:lnTo>
                  <a:lnTo>
                    <a:pt x="17240" y="13393"/>
                  </a:lnTo>
                  <a:lnTo>
                    <a:pt x="13373" y="20157"/>
                  </a:lnTo>
                  <a:lnTo>
                    <a:pt x="3857" y="25730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4221658" y="9138309"/>
              <a:ext cx="16510" cy="24130"/>
            </a:xfrm>
            <a:custGeom>
              <a:avLst/>
              <a:gdLst/>
              <a:ahLst/>
              <a:cxnLst/>
              <a:rect l="l" t="t" r="r" b="b"/>
              <a:pathLst>
                <a:path w="16510" h="24129">
                  <a:moveTo>
                    <a:pt x="3620" y="24020"/>
                  </a:moveTo>
                  <a:lnTo>
                    <a:pt x="0" y="21935"/>
                  </a:lnTo>
                  <a:lnTo>
                    <a:pt x="0" y="11510"/>
                  </a:lnTo>
                  <a:lnTo>
                    <a:pt x="3620" y="5207"/>
                  </a:lnTo>
                  <a:lnTo>
                    <a:pt x="12491" y="0"/>
                  </a:lnTo>
                  <a:lnTo>
                    <a:pt x="16084" y="2075"/>
                  </a:lnTo>
                  <a:lnTo>
                    <a:pt x="16084" y="7292"/>
                  </a:lnTo>
                  <a:lnTo>
                    <a:pt x="16084" y="12490"/>
                  </a:lnTo>
                  <a:lnTo>
                    <a:pt x="12491" y="18831"/>
                  </a:lnTo>
                  <a:lnTo>
                    <a:pt x="3620" y="24020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4302816" y="9036918"/>
              <a:ext cx="69850" cy="86995"/>
            </a:xfrm>
            <a:custGeom>
              <a:avLst/>
              <a:gdLst/>
              <a:ahLst/>
              <a:cxnLst/>
              <a:rect l="l" t="t" r="r" b="b"/>
              <a:pathLst>
                <a:path w="69850" h="86995">
                  <a:moveTo>
                    <a:pt x="23562" y="86405"/>
                  </a:moveTo>
                  <a:lnTo>
                    <a:pt x="18140" y="82946"/>
                  </a:lnTo>
                  <a:lnTo>
                    <a:pt x="3260" y="74010"/>
                  </a:lnTo>
                  <a:lnTo>
                    <a:pt x="0" y="67266"/>
                  </a:lnTo>
                  <a:lnTo>
                    <a:pt x="0" y="57754"/>
                  </a:lnTo>
                  <a:lnTo>
                    <a:pt x="2349" y="42753"/>
                  </a:lnTo>
                  <a:lnTo>
                    <a:pt x="29893" y="5255"/>
                  </a:lnTo>
                  <a:lnTo>
                    <a:pt x="45380" y="0"/>
                  </a:lnTo>
                  <a:lnTo>
                    <a:pt x="50773" y="2959"/>
                  </a:lnTo>
                  <a:lnTo>
                    <a:pt x="60213" y="8628"/>
                  </a:lnTo>
                  <a:lnTo>
                    <a:pt x="66004" y="11625"/>
                  </a:lnTo>
                  <a:lnTo>
                    <a:pt x="69587" y="18562"/>
                  </a:lnTo>
                  <a:lnTo>
                    <a:pt x="69587" y="28583"/>
                  </a:lnTo>
                  <a:lnTo>
                    <a:pt x="51338" y="71517"/>
                  </a:lnTo>
                  <a:lnTo>
                    <a:pt x="31220" y="86040"/>
                  </a:lnTo>
                  <a:lnTo>
                    <a:pt x="23562" y="86405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4312602" y="9043961"/>
              <a:ext cx="60325" cy="78105"/>
            </a:xfrm>
            <a:custGeom>
              <a:avLst/>
              <a:gdLst/>
              <a:ahLst/>
              <a:cxnLst/>
              <a:rect l="l" t="t" r="r" b="b"/>
              <a:pathLst>
                <a:path w="60325" h="78104">
                  <a:moveTo>
                    <a:pt x="59791" y="21539"/>
                  </a:moveTo>
                  <a:lnTo>
                    <a:pt x="57442" y="9296"/>
                  </a:lnTo>
                  <a:lnTo>
                    <a:pt x="51041" y="1930"/>
                  </a:lnTo>
                  <a:lnTo>
                    <a:pt x="41541" y="0"/>
                  </a:lnTo>
                  <a:lnTo>
                    <a:pt x="29921" y="4051"/>
                  </a:lnTo>
                  <a:lnTo>
                    <a:pt x="18275" y="13614"/>
                  </a:lnTo>
                  <a:lnTo>
                    <a:pt x="8763" y="26682"/>
                  </a:lnTo>
                  <a:lnTo>
                    <a:pt x="2349" y="41554"/>
                  </a:lnTo>
                  <a:lnTo>
                    <a:pt x="0" y="56540"/>
                  </a:lnTo>
                  <a:lnTo>
                    <a:pt x="2349" y="68783"/>
                  </a:lnTo>
                  <a:lnTo>
                    <a:pt x="8763" y="76161"/>
                  </a:lnTo>
                  <a:lnTo>
                    <a:pt x="18275" y="78105"/>
                  </a:lnTo>
                  <a:lnTo>
                    <a:pt x="29921" y="74041"/>
                  </a:lnTo>
                  <a:lnTo>
                    <a:pt x="41541" y="64477"/>
                  </a:lnTo>
                  <a:lnTo>
                    <a:pt x="51041" y="51422"/>
                  </a:lnTo>
                  <a:lnTo>
                    <a:pt x="57442" y="36550"/>
                  </a:lnTo>
                  <a:lnTo>
                    <a:pt x="59791" y="21539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9" name="object 22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320375" y="9079331"/>
              <a:ext cx="45199" cy="35775"/>
            </a:xfrm>
            <a:prstGeom prst="rect">
              <a:avLst/>
            </a:prstGeom>
          </p:spPr>
        </p:pic>
        <p:sp>
          <p:nvSpPr>
            <p:cNvPr id="230" name="object 230"/>
            <p:cNvSpPr/>
            <p:nvPr/>
          </p:nvSpPr>
          <p:spPr>
            <a:xfrm>
              <a:off x="4334570" y="9072185"/>
              <a:ext cx="17780" cy="26034"/>
            </a:xfrm>
            <a:custGeom>
              <a:avLst/>
              <a:gdLst/>
              <a:ahLst/>
              <a:cxnLst/>
              <a:rect l="l" t="t" r="r" b="b"/>
              <a:pathLst>
                <a:path w="17779" h="26034">
                  <a:moveTo>
                    <a:pt x="3848" y="25759"/>
                  </a:moveTo>
                  <a:lnTo>
                    <a:pt x="0" y="23501"/>
                  </a:lnTo>
                  <a:lnTo>
                    <a:pt x="0" y="12355"/>
                  </a:lnTo>
                  <a:lnTo>
                    <a:pt x="3848" y="5582"/>
                  </a:lnTo>
                  <a:lnTo>
                    <a:pt x="13354" y="0"/>
                  </a:lnTo>
                  <a:lnTo>
                    <a:pt x="17221" y="2257"/>
                  </a:lnTo>
                  <a:lnTo>
                    <a:pt x="17221" y="7830"/>
                  </a:lnTo>
                  <a:lnTo>
                    <a:pt x="17221" y="13393"/>
                  </a:lnTo>
                  <a:lnTo>
                    <a:pt x="13354" y="20167"/>
                  </a:lnTo>
                  <a:lnTo>
                    <a:pt x="3848" y="25759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4334570" y="9072224"/>
              <a:ext cx="16510" cy="24130"/>
            </a:xfrm>
            <a:custGeom>
              <a:avLst/>
              <a:gdLst/>
              <a:ahLst/>
              <a:cxnLst/>
              <a:rect l="l" t="t" r="r" b="b"/>
              <a:pathLst>
                <a:path w="16510" h="24129">
                  <a:moveTo>
                    <a:pt x="3601" y="24029"/>
                  </a:moveTo>
                  <a:lnTo>
                    <a:pt x="0" y="21925"/>
                  </a:lnTo>
                  <a:lnTo>
                    <a:pt x="0" y="11520"/>
                  </a:lnTo>
                  <a:lnTo>
                    <a:pt x="3601" y="5178"/>
                  </a:lnTo>
                  <a:lnTo>
                    <a:pt x="12473" y="0"/>
                  </a:lnTo>
                  <a:lnTo>
                    <a:pt x="16074" y="2104"/>
                  </a:lnTo>
                  <a:lnTo>
                    <a:pt x="16074" y="7292"/>
                  </a:lnTo>
                  <a:lnTo>
                    <a:pt x="16074" y="12500"/>
                  </a:lnTo>
                  <a:lnTo>
                    <a:pt x="12473" y="18841"/>
                  </a:lnTo>
                  <a:lnTo>
                    <a:pt x="3601" y="24029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4213948" y="9057055"/>
              <a:ext cx="142240" cy="104775"/>
            </a:xfrm>
            <a:custGeom>
              <a:avLst/>
              <a:gdLst/>
              <a:ahLst/>
              <a:cxnLst/>
              <a:rect l="l" t="t" r="r" b="b"/>
              <a:pathLst>
                <a:path w="142239" h="104775">
                  <a:moveTo>
                    <a:pt x="43700" y="87693"/>
                  </a:moveTo>
                  <a:lnTo>
                    <a:pt x="29857" y="80149"/>
                  </a:lnTo>
                  <a:lnTo>
                    <a:pt x="12979" y="89776"/>
                  </a:lnTo>
                  <a:lnTo>
                    <a:pt x="12801" y="94627"/>
                  </a:lnTo>
                  <a:lnTo>
                    <a:pt x="28232" y="86194"/>
                  </a:lnTo>
                  <a:lnTo>
                    <a:pt x="41922" y="93408"/>
                  </a:lnTo>
                  <a:lnTo>
                    <a:pt x="42595" y="91490"/>
                  </a:lnTo>
                  <a:lnTo>
                    <a:pt x="43180" y="89585"/>
                  </a:lnTo>
                  <a:lnTo>
                    <a:pt x="43700" y="87693"/>
                  </a:lnTo>
                  <a:close/>
                </a:path>
                <a:path w="142239" h="104775">
                  <a:moveTo>
                    <a:pt x="97701" y="35115"/>
                  </a:moveTo>
                  <a:lnTo>
                    <a:pt x="94945" y="34391"/>
                  </a:lnTo>
                  <a:lnTo>
                    <a:pt x="88938" y="37896"/>
                  </a:lnTo>
                  <a:lnTo>
                    <a:pt x="85242" y="52108"/>
                  </a:lnTo>
                  <a:lnTo>
                    <a:pt x="85242" y="54965"/>
                  </a:lnTo>
                  <a:lnTo>
                    <a:pt x="82461" y="58928"/>
                  </a:lnTo>
                  <a:lnTo>
                    <a:pt x="56921" y="73901"/>
                  </a:lnTo>
                  <a:lnTo>
                    <a:pt x="58140" y="77114"/>
                  </a:lnTo>
                  <a:lnTo>
                    <a:pt x="58140" y="79997"/>
                  </a:lnTo>
                  <a:lnTo>
                    <a:pt x="60909" y="80746"/>
                  </a:lnTo>
                  <a:lnTo>
                    <a:pt x="90043" y="63677"/>
                  </a:lnTo>
                  <a:lnTo>
                    <a:pt x="92773" y="59702"/>
                  </a:lnTo>
                  <a:lnTo>
                    <a:pt x="92773" y="56819"/>
                  </a:lnTo>
                  <a:lnTo>
                    <a:pt x="97701" y="37998"/>
                  </a:lnTo>
                  <a:lnTo>
                    <a:pt x="97701" y="35115"/>
                  </a:lnTo>
                  <a:close/>
                </a:path>
                <a:path w="142239" h="104775">
                  <a:moveTo>
                    <a:pt x="139052" y="26924"/>
                  </a:moveTo>
                  <a:lnTo>
                    <a:pt x="138595" y="16268"/>
                  </a:lnTo>
                  <a:lnTo>
                    <a:pt x="121729" y="26365"/>
                  </a:lnTo>
                  <a:lnTo>
                    <a:pt x="117690" y="32981"/>
                  </a:lnTo>
                  <a:lnTo>
                    <a:pt x="134988" y="22237"/>
                  </a:lnTo>
                  <a:lnTo>
                    <a:pt x="139052" y="26924"/>
                  </a:lnTo>
                  <a:close/>
                </a:path>
                <a:path w="142239" h="104775">
                  <a:moveTo>
                    <a:pt x="141681" y="2882"/>
                  </a:moveTo>
                  <a:lnTo>
                    <a:pt x="136842" y="0"/>
                  </a:lnTo>
                  <a:lnTo>
                    <a:pt x="92938" y="20523"/>
                  </a:lnTo>
                  <a:lnTo>
                    <a:pt x="76885" y="14478"/>
                  </a:lnTo>
                  <a:lnTo>
                    <a:pt x="35674" y="38608"/>
                  </a:lnTo>
                  <a:lnTo>
                    <a:pt x="40525" y="52133"/>
                  </a:lnTo>
                  <a:lnTo>
                    <a:pt x="24980" y="63157"/>
                  </a:lnTo>
                  <a:lnTo>
                    <a:pt x="5092" y="77101"/>
                  </a:lnTo>
                  <a:lnTo>
                    <a:pt x="0" y="88887"/>
                  </a:lnTo>
                  <a:lnTo>
                    <a:pt x="2006" y="101384"/>
                  </a:lnTo>
                  <a:lnTo>
                    <a:pt x="6832" y="104292"/>
                  </a:lnTo>
                  <a:lnTo>
                    <a:pt x="4813" y="91795"/>
                  </a:lnTo>
                  <a:lnTo>
                    <a:pt x="9893" y="80010"/>
                  </a:lnTo>
                  <a:lnTo>
                    <a:pt x="29857" y="66090"/>
                  </a:lnTo>
                  <a:lnTo>
                    <a:pt x="33921" y="63195"/>
                  </a:lnTo>
                  <a:lnTo>
                    <a:pt x="58343" y="45821"/>
                  </a:lnTo>
                  <a:lnTo>
                    <a:pt x="91986" y="26149"/>
                  </a:lnTo>
                  <a:lnTo>
                    <a:pt x="104063" y="20523"/>
                  </a:lnTo>
                  <a:lnTo>
                    <a:pt x="141681" y="2882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4218780" y="9059936"/>
              <a:ext cx="142240" cy="101600"/>
            </a:xfrm>
            <a:custGeom>
              <a:avLst/>
              <a:gdLst/>
              <a:ahLst/>
              <a:cxnLst/>
              <a:rect l="l" t="t" r="r" b="b"/>
              <a:pathLst>
                <a:path w="142239" h="101600">
                  <a:moveTo>
                    <a:pt x="2009" y="101403"/>
                  </a:moveTo>
                  <a:lnTo>
                    <a:pt x="0" y="88912"/>
                  </a:lnTo>
                  <a:lnTo>
                    <a:pt x="5093" y="77114"/>
                  </a:lnTo>
                  <a:lnTo>
                    <a:pt x="25031" y="63192"/>
                  </a:lnTo>
                  <a:lnTo>
                    <a:pt x="53522" y="42938"/>
                  </a:lnTo>
                  <a:lnTo>
                    <a:pt x="87159" y="23261"/>
                  </a:lnTo>
                  <a:lnTo>
                    <a:pt x="136852" y="0"/>
                  </a:lnTo>
                  <a:lnTo>
                    <a:pt x="141923" y="5851"/>
                  </a:lnTo>
                  <a:lnTo>
                    <a:pt x="140914" y="13384"/>
                  </a:lnTo>
                  <a:lnTo>
                    <a:pt x="133772" y="13384"/>
                  </a:lnTo>
                  <a:lnTo>
                    <a:pt x="116910" y="23482"/>
                  </a:lnTo>
                  <a:lnTo>
                    <a:pt x="111989" y="31504"/>
                  </a:lnTo>
                  <a:lnTo>
                    <a:pt x="90116" y="31504"/>
                  </a:lnTo>
                  <a:lnTo>
                    <a:pt x="54498" y="52315"/>
                  </a:lnTo>
                  <a:lnTo>
                    <a:pt x="51162" y="54314"/>
                  </a:lnTo>
                  <a:lnTo>
                    <a:pt x="48385" y="58272"/>
                  </a:lnTo>
                  <a:lnTo>
                    <a:pt x="48385" y="61164"/>
                  </a:lnTo>
                  <a:lnTo>
                    <a:pt x="53313" y="74231"/>
                  </a:lnTo>
                  <a:lnTo>
                    <a:pt x="53349" y="77123"/>
                  </a:lnTo>
                  <a:lnTo>
                    <a:pt x="53888" y="77268"/>
                  </a:lnTo>
                  <a:lnTo>
                    <a:pt x="25031" y="77268"/>
                  </a:lnTo>
                  <a:lnTo>
                    <a:pt x="8151" y="86895"/>
                  </a:lnTo>
                  <a:lnTo>
                    <a:pt x="7696" y="98069"/>
                  </a:lnTo>
                  <a:lnTo>
                    <a:pt x="2009" y="101403"/>
                  </a:lnTo>
                  <a:close/>
                </a:path>
                <a:path w="142239" h="101600">
                  <a:moveTo>
                    <a:pt x="134227" y="24039"/>
                  </a:moveTo>
                  <a:lnTo>
                    <a:pt x="133772" y="13384"/>
                  </a:lnTo>
                  <a:lnTo>
                    <a:pt x="140914" y="13384"/>
                  </a:lnTo>
                  <a:lnTo>
                    <a:pt x="139933" y="20714"/>
                  </a:lnTo>
                  <a:lnTo>
                    <a:pt x="134227" y="24039"/>
                  </a:lnTo>
                  <a:close/>
                </a:path>
                <a:path w="142239" h="101600">
                  <a:moveTo>
                    <a:pt x="74942" y="77854"/>
                  </a:moveTo>
                  <a:lnTo>
                    <a:pt x="56081" y="77854"/>
                  </a:lnTo>
                  <a:lnTo>
                    <a:pt x="59417" y="75865"/>
                  </a:lnTo>
                  <a:lnTo>
                    <a:pt x="85216" y="60790"/>
                  </a:lnTo>
                  <a:lnTo>
                    <a:pt x="87946" y="56812"/>
                  </a:lnTo>
                  <a:lnTo>
                    <a:pt x="87946" y="53930"/>
                  </a:lnTo>
                  <a:lnTo>
                    <a:pt x="92874" y="35117"/>
                  </a:lnTo>
                  <a:lnTo>
                    <a:pt x="92874" y="32235"/>
                  </a:lnTo>
                  <a:lnTo>
                    <a:pt x="90116" y="31504"/>
                  </a:lnTo>
                  <a:lnTo>
                    <a:pt x="111989" y="31504"/>
                  </a:lnTo>
                  <a:lnTo>
                    <a:pt x="88382" y="69985"/>
                  </a:lnTo>
                  <a:lnTo>
                    <a:pt x="74942" y="77854"/>
                  </a:lnTo>
                  <a:close/>
                </a:path>
                <a:path w="142239" h="101600">
                  <a:moveTo>
                    <a:pt x="51427" y="91622"/>
                  </a:moveTo>
                  <a:lnTo>
                    <a:pt x="25031" y="77268"/>
                  </a:lnTo>
                  <a:lnTo>
                    <a:pt x="53888" y="77268"/>
                  </a:lnTo>
                  <a:lnTo>
                    <a:pt x="56081" y="77854"/>
                  </a:lnTo>
                  <a:lnTo>
                    <a:pt x="74942" y="77854"/>
                  </a:lnTo>
                  <a:lnTo>
                    <a:pt x="51427" y="91622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4189920" y="9036915"/>
              <a:ext cx="182880" cy="141605"/>
            </a:xfrm>
            <a:custGeom>
              <a:avLst/>
              <a:gdLst/>
              <a:ahLst/>
              <a:cxnLst/>
              <a:rect l="l" t="t" r="r" b="b"/>
              <a:pathLst>
                <a:path w="182879" h="141604">
                  <a:moveTo>
                    <a:pt x="179242" y="40305"/>
                  </a:moveTo>
                  <a:lnTo>
                    <a:pt x="116057" y="40305"/>
                  </a:lnTo>
                  <a:lnTo>
                    <a:pt x="120663" y="29736"/>
                  </a:lnTo>
                  <a:lnTo>
                    <a:pt x="126877" y="19967"/>
                  </a:lnTo>
                  <a:lnTo>
                    <a:pt x="134363" y="11607"/>
                  </a:lnTo>
                  <a:lnTo>
                    <a:pt x="142785" y="5265"/>
                  </a:lnTo>
                  <a:lnTo>
                    <a:pt x="150889" y="518"/>
                  </a:lnTo>
                  <a:lnTo>
                    <a:pt x="158282" y="0"/>
                  </a:lnTo>
                  <a:lnTo>
                    <a:pt x="163665" y="2959"/>
                  </a:lnTo>
                  <a:lnTo>
                    <a:pt x="182489" y="32014"/>
                  </a:lnTo>
                  <a:lnTo>
                    <a:pt x="182034" y="35530"/>
                  </a:lnTo>
                  <a:lnTo>
                    <a:pt x="181294" y="39104"/>
                  </a:lnTo>
                  <a:lnTo>
                    <a:pt x="179242" y="40305"/>
                  </a:lnTo>
                  <a:close/>
                </a:path>
                <a:path w="182879" h="141604">
                  <a:moveTo>
                    <a:pt x="83918" y="75010"/>
                  </a:moveTo>
                  <a:lnTo>
                    <a:pt x="60706" y="75010"/>
                  </a:lnTo>
                  <a:lnTo>
                    <a:pt x="64554" y="72262"/>
                  </a:lnTo>
                  <a:lnTo>
                    <a:pt x="59711" y="58743"/>
                  </a:lnTo>
                  <a:lnTo>
                    <a:pt x="100921" y="34617"/>
                  </a:lnTo>
                  <a:lnTo>
                    <a:pt x="116057" y="40305"/>
                  </a:lnTo>
                  <a:lnTo>
                    <a:pt x="179242" y="40305"/>
                  </a:lnTo>
                  <a:lnTo>
                    <a:pt x="148887" y="58071"/>
                  </a:lnTo>
                  <a:lnTo>
                    <a:pt x="112920" y="58071"/>
                  </a:lnTo>
                  <a:lnTo>
                    <a:pt x="83918" y="75010"/>
                  </a:lnTo>
                  <a:close/>
                </a:path>
                <a:path w="182879" h="141604">
                  <a:moveTo>
                    <a:pt x="87438" y="94034"/>
                  </a:moveTo>
                  <a:lnTo>
                    <a:pt x="80960" y="94034"/>
                  </a:lnTo>
                  <a:lnTo>
                    <a:pt x="106504" y="79064"/>
                  </a:lnTo>
                  <a:lnTo>
                    <a:pt x="109281" y="75106"/>
                  </a:lnTo>
                  <a:lnTo>
                    <a:pt x="109281" y="72242"/>
                  </a:lnTo>
                  <a:lnTo>
                    <a:pt x="112806" y="58743"/>
                  </a:lnTo>
                  <a:lnTo>
                    <a:pt x="112920" y="58071"/>
                  </a:lnTo>
                  <a:lnTo>
                    <a:pt x="148887" y="58071"/>
                  </a:lnTo>
                  <a:lnTo>
                    <a:pt x="87438" y="94034"/>
                  </a:lnTo>
                  <a:close/>
                </a:path>
                <a:path w="182879" h="141604">
                  <a:moveTo>
                    <a:pt x="6255" y="141545"/>
                  </a:moveTo>
                  <a:lnTo>
                    <a:pt x="2341" y="137904"/>
                  </a:lnTo>
                  <a:lnTo>
                    <a:pt x="0" y="131880"/>
                  </a:lnTo>
                  <a:lnTo>
                    <a:pt x="0" y="123838"/>
                  </a:lnTo>
                  <a:lnTo>
                    <a:pt x="18261" y="80906"/>
                  </a:lnTo>
                  <a:lnTo>
                    <a:pt x="45352" y="66065"/>
                  </a:lnTo>
                  <a:lnTo>
                    <a:pt x="50745" y="69043"/>
                  </a:lnTo>
                  <a:lnTo>
                    <a:pt x="60706" y="75010"/>
                  </a:lnTo>
                  <a:lnTo>
                    <a:pt x="83918" y="75010"/>
                  </a:lnTo>
                  <a:lnTo>
                    <a:pt x="80022" y="77335"/>
                  </a:lnTo>
                  <a:lnTo>
                    <a:pt x="77245" y="81293"/>
                  </a:lnTo>
                  <a:lnTo>
                    <a:pt x="77245" y="84185"/>
                  </a:lnTo>
                  <a:lnTo>
                    <a:pt x="80960" y="94034"/>
                  </a:lnTo>
                  <a:lnTo>
                    <a:pt x="87438" y="94034"/>
                  </a:lnTo>
                  <a:lnTo>
                    <a:pt x="6255" y="141545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4635970" y="8854719"/>
              <a:ext cx="60325" cy="78740"/>
            </a:xfrm>
            <a:custGeom>
              <a:avLst/>
              <a:gdLst/>
              <a:ahLst/>
              <a:cxnLst/>
              <a:rect l="l" t="t" r="r" b="b"/>
              <a:pathLst>
                <a:path w="60325" h="78740">
                  <a:moveTo>
                    <a:pt x="59791" y="21564"/>
                  </a:moveTo>
                  <a:lnTo>
                    <a:pt x="57442" y="9321"/>
                  </a:lnTo>
                  <a:lnTo>
                    <a:pt x="51041" y="1943"/>
                  </a:lnTo>
                  <a:lnTo>
                    <a:pt x="41529" y="0"/>
                  </a:lnTo>
                  <a:lnTo>
                    <a:pt x="29883" y="4064"/>
                  </a:lnTo>
                  <a:lnTo>
                    <a:pt x="18249" y="13627"/>
                  </a:lnTo>
                  <a:lnTo>
                    <a:pt x="8750" y="26682"/>
                  </a:lnTo>
                  <a:lnTo>
                    <a:pt x="2349" y="41567"/>
                  </a:lnTo>
                  <a:lnTo>
                    <a:pt x="0" y="56553"/>
                  </a:lnTo>
                  <a:lnTo>
                    <a:pt x="2349" y="68808"/>
                  </a:lnTo>
                  <a:lnTo>
                    <a:pt x="8750" y="76187"/>
                  </a:lnTo>
                  <a:lnTo>
                    <a:pt x="18249" y="78117"/>
                  </a:lnTo>
                  <a:lnTo>
                    <a:pt x="29883" y="74066"/>
                  </a:lnTo>
                  <a:lnTo>
                    <a:pt x="41529" y="64503"/>
                  </a:lnTo>
                  <a:lnTo>
                    <a:pt x="51041" y="51435"/>
                  </a:lnTo>
                  <a:lnTo>
                    <a:pt x="57442" y="36563"/>
                  </a:lnTo>
                  <a:lnTo>
                    <a:pt x="59791" y="21564"/>
                  </a:lnTo>
                  <a:close/>
                </a:path>
              </a:pathLst>
            </a:custGeom>
            <a:solidFill>
              <a:srgbClr val="4BA6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4640153" y="8859344"/>
              <a:ext cx="52069" cy="67945"/>
            </a:xfrm>
            <a:custGeom>
              <a:avLst/>
              <a:gdLst/>
              <a:ahLst/>
              <a:cxnLst/>
              <a:rect l="l" t="t" r="r" b="b"/>
              <a:pathLst>
                <a:path w="52070" h="67945">
                  <a:moveTo>
                    <a:pt x="18320" y="67756"/>
                  </a:moveTo>
                  <a:lnTo>
                    <a:pt x="12207" y="67756"/>
                  </a:lnTo>
                  <a:lnTo>
                    <a:pt x="9866" y="67141"/>
                  </a:lnTo>
                  <a:lnTo>
                    <a:pt x="2758" y="63000"/>
                  </a:lnTo>
                  <a:lnTo>
                    <a:pt x="0" y="56908"/>
                  </a:lnTo>
                  <a:lnTo>
                    <a:pt x="0" y="48799"/>
                  </a:lnTo>
                  <a:lnTo>
                    <a:pt x="15350" y="12713"/>
                  </a:lnTo>
                  <a:lnTo>
                    <a:pt x="38641" y="0"/>
                  </a:lnTo>
                  <a:lnTo>
                    <a:pt x="44654" y="3516"/>
                  </a:lnTo>
                  <a:lnTo>
                    <a:pt x="33523" y="3516"/>
                  </a:lnTo>
                  <a:lnTo>
                    <a:pt x="29988" y="4602"/>
                  </a:lnTo>
                  <a:lnTo>
                    <a:pt x="4253" y="36799"/>
                  </a:lnTo>
                  <a:lnTo>
                    <a:pt x="2369" y="48799"/>
                  </a:lnTo>
                  <a:lnTo>
                    <a:pt x="2424" y="56139"/>
                  </a:lnTo>
                  <a:lnTo>
                    <a:pt x="4720" y="61366"/>
                  </a:lnTo>
                  <a:lnTo>
                    <a:pt x="13193" y="66314"/>
                  </a:lnTo>
                  <a:lnTo>
                    <a:pt x="22653" y="66314"/>
                  </a:lnTo>
                  <a:lnTo>
                    <a:pt x="22244" y="66555"/>
                  </a:lnTo>
                  <a:lnTo>
                    <a:pt x="18320" y="67756"/>
                  </a:lnTo>
                  <a:close/>
                </a:path>
                <a:path w="52070" h="67945">
                  <a:moveTo>
                    <a:pt x="22653" y="66314"/>
                  </a:moveTo>
                  <a:lnTo>
                    <a:pt x="13193" y="66314"/>
                  </a:lnTo>
                  <a:lnTo>
                    <a:pt x="18927" y="65719"/>
                  </a:lnTo>
                  <a:lnTo>
                    <a:pt x="25116" y="62096"/>
                  </a:lnTo>
                  <a:lnTo>
                    <a:pt x="34434" y="54438"/>
                  </a:lnTo>
                  <a:lnTo>
                    <a:pt x="42051" y="43974"/>
                  </a:lnTo>
                  <a:lnTo>
                    <a:pt x="47191" y="32067"/>
                  </a:lnTo>
                  <a:lnTo>
                    <a:pt x="49077" y="20080"/>
                  </a:lnTo>
                  <a:lnTo>
                    <a:pt x="49014" y="12713"/>
                  </a:lnTo>
                  <a:lnTo>
                    <a:pt x="46735" y="7503"/>
                  </a:lnTo>
                  <a:lnTo>
                    <a:pt x="40755" y="4016"/>
                  </a:lnTo>
                  <a:lnTo>
                    <a:pt x="38802" y="3516"/>
                  </a:lnTo>
                  <a:lnTo>
                    <a:pt x="44654" y="3516"/>
                  </a:lnTo>
                  <a:lnTo>
                    <a:pt x="48678" y="5870"/>
                  </a:lnTo>
                  <a:lnTo>
                    <a:pt x="51446" y="11962"/>
                  </a:lnTo>
                  <a:lnTo>
                    <a:pt x="51446" y="20080"/>
                  </a:lnTo>
                  <a:lnTo>
                    <a:pt x="49467" y="32663"/>
                  </a:lnTo>
                  <a:lnTo>
                    <a:pt x="44073" y="45160"/>
                  </a:lnTo>
                  <a:lnTo>
                    <a:pt x="36080" y="56139"/>
                  </a:lnTo>
                  <a:lnTo>
                    <a:pt x="26301" y="64172"/>
                  </a:lnTo>
                  <a:lnTo>
                    <a:pt x="22653" y="66314"/>
                  </a:lnTo>
                  <a:close/>
                </a:path>
              </a:pathLst>
            </a:custGeom>
            <a:solidFill>
              <a:srgbClr val="5D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4643516" y="8864578"/>
              <a:ext cx="45085" cy="58419"/>
            </a:xfrm>
            <a:custGeom>
              <a:avLst/>
              <a:gdLst/>
              <a:ahLst/>
              <a:cxnLst/>
              <a:rect l="l" t="t" r="r" b="b"/>
              <a:pathLst>
                <a:path w="45085" h="58420">
                  <a:moveTo>
                    <a:pt x="13654" y="58405"/>
                  </a:moveTo>
                  <a:lnTo>
                    <a:pt x="6550" y="56954"/>
                  </a:lnTo>
                  <a:lnTo>
                    <a:pt x="1758" y="51445"/>
                  </a:lnTo>
                  <a:lnTo>
                    <a:pt x="0" y="42303"/>
                  </a:lnTo>
                  <a:lnTo>
                    <a:pt x="1758" y="31079"/>
                  </a:lnTo>
                  <a:lnTo>
                    <a:pt x="6550" y="19953"/>
                  </a:lnTo>
                  <a:lnTo>
                    <a:pt x="13654" y="10184"/>
                  </a:lnTo>
                  <a:lnTo>
                    <a:pt x="22349" y="3035"/>
                  </a:lnTo>
                  <a:lnTo>
                    <a:pt x="31049" y="0"/>
                  </a:lnTo>
                  <a:lnTo>
                    <a:pt x="38150" y="1449"/>
                  </a:lnTo>
                  <a:lnTo>
                    <a:pt x="42934" y="6960"/>
                  </a:lnTo>
                  <a:lnTo>
                    <a:pt x="44688" y="16112"/>
                  </a:lnTo>
                  <a:lnTo>
                    <a:pt x="42934" y="27325"/>
                  </a:lnTo>
                  <a:lnTo>
                    <a:pt x="38150" y="38447"/>
                  </a:lnTo>
                  <a:lnTo>
                    <a:pt x="31049" y="48216"/>
                  </a:lnTo>
                  <a:lnTo>
                    <a:pt x="22349" y="55370"/>
                  </a:lnTo>
                  <a:lnTo>
                    <a:pt x="13654" y="58405"/>
                  </a:lnTo>
                  <a:close/>
                </a:path>
              </a:pathLst>
            </a:custGeom>
            <a:solidFill>
              <a:srgbClr val="4BA6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4642334" y="8862309"/>
              <a:ext cx="47625" cy="62230"/>
            </a:xfrm>
            <a:custGeom>
              <a:avLst/>
              <a:gdLst/>
              <a:ahLst/>
              <a:cxnLst/>
              <a:rect l="l" t="t" r="r" b="b"/>
              <a:pathLst>
                <a:path w="47625" h="62229">
                  <a:moveTo>
                    <a:pt x="16813" y="61943"/>
                  </a:moveTo>
                  <a:lnTo>
                    <a:pt x="11221" y="61943"/>
                  </a:lnTo>
                  <a:lnTo>
                    <a:pt x="9060" y="61385"/>
                  </a:lnTo>
                  <a:lnTo>
                    <a:pt x="2540" y="57571"/>
                  </a:lnTo>
                  <a:lnTo>
                    <a:pt x="0" y="51998"/>
                  </a:lnTo>
                  <a:lnTo>
                    <a:pt x="0" y="44571"/>
                  </a:lnTo>
                  <a:lnTo>
                    <a:pt x="22936" y="4256"/>
                  </a:lnTo>
                  <a:lnTo>
                    <a:pt x="35343" y="0"/>
                  </a:lnTo>
                  <a:lnTo>
                    <a:pt x="41163" y="3401"/>
                  </a:lnTo>
                  <a:lnTo>
                    <a:pt x="30651" y="3401"/>
                  </a:lnTo>
                  <a:lnTo>
                    <a:pt x="27457" y="4390"/>
                  </a:lnTo>
                  <a:lnTo>
                    <a:pt x="2369" y="44571"/>
                  </a:lnTo>
                  <a:lnTo>
                    <a:pt x="2477" y="51342"/>
                  </a:lnTo>
                  <a:lnTo>
                    <a:pt x="4492" y="55938"/>
                  </a:lnTo>
                  <a:lnTo>
                    <a:pt x="12179" y="60444"/>
                  </a:lnTo>
                  <a:lnTo>
                    <a:pt x="21104" y="60444"/>
                  </a:lnTo>
                  <a:lnTo>
                    <a:pt x="20415" y="60847"/>
                  </a:lnTo>
                  <a:lnTo>
                    <a:pt x="16813" y="61943"/>
                  </a:lnTo>
                  <a:close/>
                </a:path>
                <a:path w="47625" h="62229">
                  <a:moveTo>
                    <a:pt x="21104" y="60444"/>
                  </a:moveTo>
                  <a:lnTo>
                    <a:pt x="12179" y="60444"/>
                  </a:lnTo>
                  <a:lnTo>
                    <a:pt x="17363" y="59848"/>
                  </a:lnTo>
                  <a:lnTo>
                    <a:pt x="22936" y="56591"/>
                  </a:lnTo>
                  <a:lnTo>
                    <a:pt x="31393" y="49638"/>
                  </a:lnTo>
                  <a:lnTo>
                    <a:pt x="38308" y="40126"/>
                  </a:lnTo>
                  <a:lnTo>
                    <a:pt x="42976" y="29294"/>
                  </a:lnTo>
                  <a:lnTo>
                    <a:pt x="44688" y="18380"/>
                  </a:lnTo>
                  <a:lnTo>
                    <a:pt x="44585" y="11601"/>
                  </a:lnTo>
                  <a:lnTo>
                    <a:pt x="42575" y="6994"/>
                  </a:lnTo>
                  <a:lnTo>
                    <a:pt x="37191" y="3843"/>
                  </a:lnTo>
                  <a:lnTo>
                    <a:pt x="35428" y="3401"/>
                  </a:lnTo>
                  <a:lnTo>
                    <a:pt x="41163" y="3401"/>
                  </a:lnTo>
                  <a:lnTo>
                    <a:pt x="44518" y="5361"/>
                  </a:lnTo>
                  <a:lnTo>
                    <a:pt x="47058" y="10943"/>
                  </a:lnTo>
                  <a:lnTo>
                    <a:pt x="47058" y="18380"/>
                  </a:lnTo>
                  <a:lnTo>
                    <a:pt x="45252" y="29886"/>
                  </a:lnTo>
                  <a:lnTo>
                    <a:pt x="40331" y="41309"/>
                  </a:lnTo>
                  <a:lnTo>
                    <a:pt x="33039" y="51342"/>
                  </a:lnTo>
                  <a:lnTo>
                    <a:pt x="24121" y="58676"/>
                  </a:lnTo>
                  <a:lnTo>
                    <a:pt x="21104" y="60444"/>
                  </a:lnTo>
                  <a:close/>
                </a:path>
              </a:pathLst>
            </a:custGeom>
            <a:solidFill>
              <a:srgbClr val="4F50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4657801" y="8788653"/>
              <a:ext cx="151130" cy="117475"/>
            </a:xfrm>
            <a:custGeom>
              <a:avLst/>
              <a:gdLst/>
              <a:ahLst/>
              <a:cxnLst/>
              <a:rect l="l" t="t" r="r" b="b"/>
              <a:pathLst>
                <a:path w="151129" h="117475">
                  <a:moveTo>
                    <a:pt x="16129" y="95199"/>
                  </a:moveTo>
                  <a:lnTo>
                    <a:pt x="12509" y="93103"/>
                  </a:lnTo>
                  <a:lnTo>
                    <a:pt x="3632" y="98310"/>
                  </a:lnTo>
                  <a:lnTo>
                    <a:pt x="0" y="104635"/>
                  </a:lnTo>
                  <a:lnTo>
                    <a:pt x="0" y="115023"/>
                  </a:lnTo>
                  <a:lnTo>
                    <a:pt x="3632" y="117144"/>
                  </a:lnTo>
                  <a:lnTo>
                    <a:pt x="12509" y="111937"/>
                  </a:lnTo>
                  <a:lnTo>
                    <a:pt x="16129" y="105625"/>
                  </a:lnTo>
                  <a:lnTo>
                    <a:pt x="16129" y="100418"/>
                  </a:lnTo>
                  <a:lnTo>
                    <a:pt x="16129" y="95199"/>
                  </a:lnTo>
                  <a:close/>
                </a:path>
                <a:path w="151129" h="117475">
                  <a:moveTo>
                    <a:pt x="150850" y="21551"/>
                  </a:moveTo>
                  <a:lnTo>
                    <a:pt x="148501" y="9309"/>
                  </a:lnTo>
                  <a:lnTo>
                    <a:pt x="142100" y="1930"/>
                  </a:lnTo>
                  <a:lnTo>
                    <a:pt x="132613" y="0"/>
                  </a:lnTo>
                  <a:lnTo>
                    <a:pt x="120992" y="4064"/>
                  </a:lnTo>
                  <a:lnTo>
                    <a:pt x="109347" y="13627"/>
                  </a:lnTo>
                  <a:lnTo>
                    <a:pt x="99834" y="26682"/>
                  </a:lnTo>
                  <a:lnTo>
                    <a:pt x="93421" y="41554"/>
                  </a:lnTo>
                  <a:lnTo>
                    <a:pt x="91071" y="56540"/>
                  </a:lnTo>
                  <a:lnTo>
                    <a:pt x="93421" y="68783"/>
                  </a:lnTo>
                  <a:lnTo>
                    <a:pt x="99834" y="76161"/>
                  </a:lnTo>
                  <a:lnTo>
                    <a:pt x="109347" y="78105"/>
                  </a:lnTo>
                  <a:lnTo>
                    <a:pt x="120992" y="74053"/>
                  </a:lnTo>
                  <a:lnTo>
                    <a:pt x="132613" y="64477"/>
                  </a:lnTo>
                  <a:lnTo>
                    <a:pt x="142100" y="51409"/>
                  </a:lnTo>
                  <a:lnTo>
                    <a:pt x="148501" y="36537"/>
                  </a:lnTo>
                  <a:lnTo>
                    <a:pt x="150850" y="21551"/>
                  </a:lnTo>
                  <a:close/>
                </a:path>
              </a:pathLst>
            </a:custGeom>
            <a:solidFill>
              <a:srgbClr val="4BA6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4753054" y="8793261"/>
              <a:ext cx="52069" cy="67945"/>
            </a:xfrm>
            <a:custGeom>
              <a:avLst/>
              <a:gdLst/>
              <a:ahLst/>
              <a:cxnLst/>
              <a:rect l="l" t="t" r="r" b="b"/>
              <a:pathLst>
                <a:path w="52070" h="67945">
                  <a:moveTo>
                    <a:pt x="18330" y="67765"/>
                  </a:moveTo>
                  <a:lnTo>
                    <a:pt x="12226" y="67765"/>
                  </a:lnTo>
                  <a:lnTo>
                    <a:pt x="9866" y="67160"/>
                  </a:lnTo>
                  <a:lnTo>
                    <a:pt x="2758" y="63000"/>
                  </a:lnTo>
                  <a:lnTo>
                    <a:pt x="0" y="56908"/>
                  </a:lnTo>
                  <a:lnTo>
                    <a:pt x="0" y="48780"/>
                  </a:lnTo>
                  <a:lnTo>
                    <a:pt x="15366" y="12698"/>
                  </a:lnTo>
                  <a:lnTo>
                    <a:pt x="38641" y="0"/>
                  </a:lnTo>
                  <a:lnTo>
                    <a:pt x="44654" y="3516"/>
                  </a:lnTo>
                  <a:lnTo>
                    <a:pt x="33533" y="3516"/>
                  </a:lnTo>
                  <a:lnTo>
                    <a:pt x="30007" y="4602"/>
                  </a:lnTo>
                  <a:lnTo>
                    <a:pt x="4253" y="36776"/>
                  </a:lnTo>
                  <a:lnTo>
                    <a:pt x="2369" y="48780"/>
                  </a:lnTo>
                  <a:lnTo>
                    <a:pt x="2436" y="56168"/>
                  </a:lnTo>
                  <a:lnTo>
                    <a:pt x="4710" y="61366"/>
                  </a:lnTo>
                  <a:lnTo>
                    <a:pt x="13221" y="66334"/>
                  </a:lnTo>
                  <a:lnTo>
                    <a:pt x="22673" y="66334"/>
                  </a:lnTo>
                  <a:lnTo>
                    <a:pt x="22263" y="66574"/>
                  </a:lnTo>
                  <a:lnTo>
                    <a:pt x="18330" y="67765"/>
                  </a:lnTo>
                  <a:close/>
                </a:path>
                <a:path w="52070" h="67945">
                  <a:moveTo>
                    <a:pt x="22673" y="66334"/>
                  </a:moveTo>
                  <a:lnTo>
                    <a:pt x="13221" y="66334"/>
                  </a:lnTo>
                  <a:lnTo>
                    <a:pt x="18974" y="65738"/>
                  </a:lnTo>
                  <a:lnTo>
                    <a:pt x="25145" y="62116"/>
                  </a:lnTo>
                  <a:lnTo>
                    <a:pt x="34448" y="54468"/>
                  </a:lnTo>
                  <a:lnTo>
                    <a:pt x="42053" y="44006"/>
                  </a:lnTo>
                  <a:lnTo>
                    <a:pt x="47184" y="32089"/>
                  </a:lnTo>
                  <a:lnTo>
                    <a:pt x="49067" y="20080"/>
                  </a:lnTo>
                  <a:lnTo>
                    <a:pt x="48998" y="12698"/>
                  </a:lnTo>
                  <a:lnTo>
                    <a:pt x="46726" y="7503"/>
                  </a:lnTo>
                  <a:lnTo>
                    <a:pt x="40764" y="4016"/>
                  </a:lnTo>
                  <a:lnTo>
                    <a:pt x="38802" y="3516"/>
                  </a:lnTo>
                  <a:lnTo>
                    <a:pt x="44654" y="3516"/>
                  </a:lnTo>
                  <a:lnTo>
                    <a:pt x="48678" y="5870"/>
                  </a:lnTo>
                  <a:lnTo>
                    <a:pt x="51446" y="11962"/>
                  </a:lnTo>
                  <a:lnTo>
                    <a:pt x="51446" y="20080"/>
                  </a:lnTo>
                  <a:lnTo>
                    <a:pt x="49469" y="32681"/>
                  </a:lnTo>
                  <a:lnTo>
                    <a:pt x="44080" y="45187"/>
                  </a:lnTo>
                  <a:lnTo>
                    <a:pt x="36096" y="56168"/>
                  </a:lnTo>
                  <a:lnTo>
                    <a:pt x="26329" y="64191"/>
                  </a:lnTo>
                  <a:lnTo>
                    <a:pt x="22673" y="66334"/>
                  </a:lnTo>
                  <a:close/>
                </a:path>
              </a:pathLst>
            </a:custGeom>
            <a:solidFill>
              <a:srgbClr val="5D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4756400" y="8798479"/>
              <a:ext cx="45085" cy="59055"/>
            </a:xfrm>
            <a:custGeom>
              <a:avLst/>
              <a:gdLst/>
              <a:ahLst/>
              <a:cxnLst/>
              <a:rect l="l" t="t" r="r" b="b"/>
              <a:pathLst>
                <a:path w="45085" h="59054">
                  <a:moveTo>
                    <a:pt x="13678" y="58430"/>
                  </a:moveTo>
                  <a:lnTo>
                    <a:pt x="6559" y="56981"/>
                  </a:lnTo>
                  <a:lnTo>
                    <a:pt x="1760" y="51464"/>
                  </a:lnTo>
                  <a:lnTo>
                    <a:pt x="0" y="42298"/>
                  </a:lnTo>
                  <a:lnTo>
                    <a:pt x="1760" y="31089"/>
                  </a:lnTo>
                  <a:lnTo>
                    <a:pt x="6559" y="19966"/>
                  </a:lnTo>
                  <a:lnTo>
                    <a:pt x="13678" y="10195"/>
                  </a:lnTo>
                  <a:lnTo>
                    <a:pt x="22396" y="3039"/>
                  </a:lnTo>
                  <a:lnTo>
                    <a:pt x="31092" y="0"/>
                  </a:lnTo>
                  <a:lnTo>
                    <a:pt x="38199" y="1450"/>
                  </a:lnTo>
                  <a:lnTo>
                    <a:pt x="42995" y="6967"/>
                  </a:lnTo>
                  <a:lnTo>
                    <a:pt x="44755" y="16125"/>
                  </a:lnTo>
                  <a:lnTo>
                    <a:pt x="42995" y="27345"/>
                  </a:lnTo>
                  <a:lnTo>
                    <a:pt x="38199" y="38472"/>
                  </a:lnTo>
                  <a:lnTo>
                    <a:pt x="31092" y="48243"/>
                  </a:lnTo>
                  <a:lnTo>
                    <a:pt x="22396" y="55393"/>
                  </a:lnTo>
                  <a:lnTo>
                    <a:pt x="13678" y="58430"/>
                  </a:lnTo>
                  <a:close/>
                </a:path>
              </a:pathLst>
            </a:custGeom>
            <a:solidFill>
              <a:srgbClr val="4BA6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4755215" y="8796186"/>
              <a:ext cx="47625" cy="62230"/>
            </a:xfrm>
            <a:custGeom>
              <a:avLst/>
              <a:gdLst/>
              <a:ahLst/>
              <a:cxnLst/>
              <a:rect l="l" t="t" r="r" b="b"/>
              <a:pathLst>
                <a:path w="47625" h="62229">
                  <a:moveTo>
                    <a:pt x="16842" y="61991"/>
                  </a:moveTo>
                  <a:lnTo>
                    <a:pt x="11231" y="61991"/>
                  </a:lnTo>
                  <a:lnTo>
                    <a:pt x="9060" y="61443"/>
                  </a:lnTo>
                  <a:lnTo>
                    <a:pt x="2540" y="57609"/>
                  </a:lnTo>
                  <a:lnTo>
                    <a:pt x="0" y="52027"/>
                  </a:lnTo>
                  <a:lnTo>
                    <a:pt x="0" y="44591"/>
                  </a:lnTo>
                  <a:lnTo>
                    <a:pt x="22984" y="4285"/>
                  </a:lnTo>
                  <a:lnTo>
                    <a:pt x="35371" y="0"/>
                  </a:lnTo>
                  <a:lnTo>
                    <a:pt x="41207" y="3420"/>
                  </a:lnTo>
                  <a:lnTo>
                    <a:pt x="30699" y="3420"/>
                  </a:lnTo>
                  <a:lnTo>
                    <a:pt x="27505" y="4410"/>
                  </a:lnTo>
                  <a:lnTo>
                    <a:pt x="2369" y="44591"/>
                  </a:lnTo>
                  <a:lnTo>
                    <a:pt x="2479" y="51384"/>
                  </a:lnTo>
                  <a:lnTo>
                    <a:pt x="4492" y="55976"/>
                  </a:lnTo>
                  <a:lnTo>
                    <a:pt x="12150" y="60482"/>
                  </a:lnTo>
                  <a:lnTo>
                    <a:pt x="21152" y="60482"/>
                  </a:lnTo>
                  <a:lnTo>
                    <a:pt x="20444" y="60895"/>
                  </a:lnTo>
                  <a:lnTo>
                    <a:pt x="16842" y="61991"/>
                  </a:lnTo>
                  <a:close/>
                </a:path>
                <a:path w="47625" h="62229">
                  <a:moveTo>
                    <a:pt x="21152" y="60482"/>
                  </a:moveTo>
                  <a:lnTo>
                    <a:pt x="12150" y="60482"/>
                  </a:lnTo>
                  <a:lnTo>
                    <a:pt x="17373" y="59915"/>
                  </a:lnTo>
                  <a:lnTo>
                    <a:pt x="22984" y="56649"/>
                  </a:lnTo>
                  <a:lnTo>
                    <a:pt x="31451" y="49683"/>
                  </a:lnTo>
                  <a:lnTo>
                    <a:pt x="38372" y="40164"/>
                  </a:lnTo>
                  <a:lnTo>
                    <a:pt x="43042" y="29329"/>
                  </a:lnTo>
                  <a:lnTo>
                    <a:pt x="44755" y="18418"/>
                  </a:lnTo>
                  <a:lnTo>
                    <a:pt x="44647" y="11630"/>
                  </a:lnTo>
                  <a:lnTo>
                    <a:pt x="42631" y="7023"/>
                  </a:lnTo>
                  <a:lnTo>
                    <a:pt x="37239" y="3872"/>
                  </a:lnTo>
                  <a:lnTo>
                    <a:pt x="35466" y="3420"/>
                  </a:lnTo>
                  <a:lnTo>
                    <a:pt x="41207" y="3420"/>
                  </a:lnTo>
                  <a:lnTo>
                    <a:pt x="44584" y="5399"/>
                  </a:lnTo>
                  <a:lnTo>
                    <a:pt x="47124" y="10982"/>
                  </a:lnTo>
                  <a:lnTo>
                    <a:pt x="47124" y="18418"/>
                  </a:lnTo>
                  <a:lnTo>
                    <a:pt x="45317" y="29925"/>
                  </a:lnTo>
                  <a:lnTo>
                    <a:pt x="40391" y="41349"/>
                  </a:lnTo>
                  <a:lnTo>
                    <a:pt x="33093" y="51384"/>
                  </a:lnTo>
                  <a:lnTo>
                    <a:pt x="24168" y="58724"/>
                  </a:lnTo>
                  <a:lnTo>
                    <a:pt x="21152" y="60482"/>
                  </a:lnTo>
                  <a:close/>
                </a:path>
              </a:pathLst>
            </a:custGeom>
            <a:solidFill>
              <a:srgbClr val="4F50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4770733" y="8815674"/>
              <a:ext cx="16510" cy="24130"/>
            </a:xfrm>
            <a:custGeom>
              <a:avLst/>
              <a:gdLst/>
              <a:ahLst/>
              <a:cxnLst/>
              <a:rect l="l" t="t" r="r" b="b"/>
              <a:pathLst>
                <a:path w="16510" h="24129">
                  <a:moveTo>
                    <a:pt x="3611" y="24029"/>
                  </a:moveTo>
                  <a:lnTo>
                    <a:pt x="0" y="21935"/>
                  </a:lnTo>
                  <a:lnTo>
                    <a:pt x="0" y="11510"/>
                  </a:lnTo>
                  <a:lnTo>
                    <a:pt x="3611" y="5217"/>
                  </a:lnTo>
                  <a:lnTo>
                    <a:pt x="12491" y="0"/>
                  </a:lnTo>
                  <a:lnTo>
                    <a:pt x="16084" y="2113"/>
                  </a:lnTo>
                  <a:lnTo>
                    <a:pt x="16084" y="7302"/>
                  </a:lnTo>
                  <a:lnTo>
                    <a:pt x="16084" y="12519"/>
                  </a:lnTo>
                  <a:lnTo>
                    <a:pt x="12491" y="18831"/>
                  </a:lnTo>
                  <a:lnTo>
                    <a:pt x="3611" y="24029"/>
                  </a:lnTo>
                  <a:close/>
                </a:path>
              </a:pathLst>
            </a:custGeom>
            <a:solidFill>
              <a:srgbClr val="4BA6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4626194" y="8847673"/>
              <a:ext cx="69850" cy="86995"/>
            </a:xfrm>
            <a:custGeom>
              <a:avLst/>
              <a:gdLst/>
              <a:ahLst/>
              <a:cxnLst/>
              <a:rect l="l" t="t" r="r" b="b"/>
              <a:pathLst>
                <a:path w="69850" h="86995">
                  <a:moveTo>
                    <a:pt x="23552" y="86414"/>
                  </a:moveTo>
                  <a:lnTo>
                    <a:pt x="18112" y="82955"/>
                  </a:lnTo>
                  <a:lnTo>
                    <a:pt x="3241" y="74020"/>
                  </a:lnTo>
                  <a:lnTo>
                    <a:pt x="0" y="67294"/>
                  </a:lnTo>
                  <a:lnTo>
                    <a:pt x="0" y="57754"/>
                  </a:lnTo>
                  <a:lnTo>
                    <a:pt x="2347" y="42775"/>
                  </a:lnTo>
                  <a:lnTo>
                    <a:pt x="29893" y="5265"/>
                  </a:lnTo>
                  <a:lnTo>
                    <a:pt x="45342" y="0"/>
                  </a:lnTo>
                  <a:lnTo>
                    <a:pt x="50735" y="2978"/>
                  </a:lnTo>
                  <a:lnTo>
                    <a:pt x="60213" y="8647"/>
                  </a:lnTo>
                  <a:lnTo>
                    <a:pt x="65985" y="11654"/>
                  </a:lnTo>
                  <a:lnTo>
                    <a:pt x="69577" y="18591"/>
                  </a:lnTo>
                  <a:lnTo>
                    <a:pt x="69577" y="28603"/>
                  </a:lnTo>
                  <a:lnTo>
                    <a:pt x="51308" y="71538"/>
                  </a:lnTo>
                  <a:lnTo>
                    <a:pt x="31211" y="86059"/>
                  </a:lnTo>
                  <a:lnTo>
                    <a:pt x="23552" y="86414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4635970" y="8854719"/>
              <a:ext cx="60325" cy="78740"/>
            </a:xfrm>
            <a:custGeom>
              <a:avLst/>
              <a:gdLst/>
              <a:ahLst/>
              <a:cxnLst/>
              <a:rect l="l" t="t" r="r" b="b"/>
              <a:pathLst>
                <a:path w="60325" h="78740">
                  <a:moveTo>
                    <a:pt x="59791" y="21564"/>
                  </a:moveTo>
                  <a:lnTo>
                    <a:pt x="57442" y="9321"/>
                  </a:lnTo>
                  <a:lnTo>
                    <a:pt x="51041" y="1943"/>
                  </a:lnTo>
                  <a:lnTo>
                    <a:pt x="41529" y="0"/>
                  </a:lnTo>
                  <a:lnTo>
                    <a:pt x="29883" y="4064"/>
                  </a:lnTo>
                  <a:lnTo>
                    <a:pt x="18262" y="13627"/>
                  </a:lnTo>
                  <a:lnTo>
                    <a:pt x="8763" y="26682"/>
                  </a:lnTo>
                  <a:lnTo>
                    <a:pt x="2349" y="41567"/>
                  </a:lnTo>
                  <a:lnTo>
                    <a:pt x="0" y="56553"/>
                  </a:lnTo>
                  <a:lnTo>
                    <a:pt x="2349" y="68808"/>
                  </a:lnTo>
                  <a:lnTo>
                    <a:pt x="8763" y="76187"/>
                  </a:lnTo>
                  <a:lnTo>
                    <a:pt x="18262" y="78117"/>
                  </a:lnTo>
                  <a:lnTo>
                    <a:pt x="29883" y="74066"/>
                  </a:lnTo>
                  <a:lnTo>
                    <a:pt x="41529" y="64503"/>
                  </a:lnTo>
                  <a:lnTo>
                    <a:pt x="51041" y="51435"/>
                  </a:lnTo>
                  <a:lnTo>
                    <a:pt x="57442" y="36563"/>
                  </a:lnTo>
                  <a:lnTo>
                    <a:pt x="59791" y="21564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6" name="object 246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644529" y="8891866"/>
              <a:ext cx="43535" cy="34010"/>
            </a:xfrm>
            <a:prstGeom prst="rect">
              <a:avLst/>
            </a:prstGeom>
          </p:spPr>
        </p:pic>
        <p:sp>
          <p:nvSpPr>
            <p:cNvPr id="247" name="object 247"/>
            <p:cNvSpPr/>
            <p:nvPr/>
          </p:nvSpPr>
          <p:spPr>
            <a:xfrm>
              <a:off x="4657913" y="8882954"/>
              <a:ext cx="17780" cy="26034"/>
            </a:xfrm>
            <a:custGeom>
              <a:avLst/>
              <a:gdLst/>
              <a:ahLst/>
              <a:cxnLst/>
              <a:rect l="l" t="t" r="r" b="b"/>
              <a:pathLst>
                <a:path w="17779" h="26034">
                  <a:moveTo>
                    <a:pt x="3876" y="25730"/>
                  </a:moveTo>
                  <a:lnTo>
                    <a:pt x="0" y="23501"/>
                  </a:lnTo>
                  <a:lnTo>
                    <a:pt x="0" y="12346"/>
                  </a:lnTo>
                  <a:lnTo>
                    <a:pt x="3876" y="5572"/>
                  </a:lnTo>
                  <a:lnTo>
                    <a:pt x="13392" y="0"/>
                  </a:lnTo>
                  <a:lnTo>
                    <a:pt x="17268" y="2257"/>
                  </a:lnTo>
                  <a:lnTo>
                    <a:pt x="17268" y="7840"/>
                  </a:lnTo>
                  <a:lnTo>
                    <a:pt x="17268" y="13403"/>
                  </a:lnTo>
                  <a:lnTo>
                    <a:pt x="13392" y="20176"/>
                  </a:lnTo>
                  <a:lnTo>
                    <a:pt x="3876" y="25730"/>
                  </a:lnTo>
                  <a:close/>
                </a:path>
              </a:pathLst>
            </a:custGeom>
            <a:solidFill>
              <a:srgbClr val="2735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4657912" y="8882986"/>
              <a:ext cx="16510" cy="24130"/>
            </a:xfrm>
            <a:custGeom>
              <a:avLst/>
              <a:gdLst/>
              <a:ahLst/>
              <a:cxnLst/>
              <a:rect l="l" t="t" r="r" b="b"/>
              <a:pathLst>
                <a:path w="16510" h="24129">
                  <a:moveTo>
                    <a:pt x="3620" y="24048"/>
                  </a:moveTo>
                  <a:lnTo>
                    <a:pt x="0" y="21935"/>
                  </a:lnTo>
                  <a:lnTo>
                    <a:pt x="0" y="11510"/>
                  </a:lnTo>
                  <a:lnTo>
                    <a:pt x="3620" y="5207"/>
                  </a:lnTo>
                  <a:lnTo>
                    <a:pt x="12491" y="0"/>
                  </a:lnTo>
                  <a:lnTo>
                    <a:pt x="16093" y="2104"/>
                  </a:lnTo>
                  <a:lnTo>
                    <a:pt x="16093" y="7311"/>
                  </a:lnTo>
                  <a:lnTo>
                    <a:pt x="16093" y="12519"/>
                  </a:lnTo>
                  <a:lnTo>
                    <a:pt x="12491" y="18831"/>
                  </a:lnTo>
                  <a:lnTo>
                    <a:pt x="3620" y="24048"/>
                  </a:lnTo>
                  <a:close/>
                </a:path>
              </a:pathLst>
            </a:custGeom>
            <a:solidFill>
              <a:srgbClr val="26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" name="object 24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739071" y="8781600"/>
              <a:ext cx="69590" cy="86386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988499" y="8435246"/>
              <a:ext cx="877030" cy="742099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914933" y="8456307"/>
              <a:ext cx="233786" cy="306971"/>
            </a:xfrm>
            <a:prstGeom prst="rect">
              <a:avLst/>
            </a:prstGeom>
          </p:spPr>
        </p:pic>
      </p:grpSp>
      <p:sp>
        <p:nvSpPr>
          <p:cNvPr id="252" name="object 252"/>
          <p:cNvSpPr txBox="1"/>
          <p:nvPr/>
        </p:nvSpPr>
        <p:spPr>
          <a:xfrm>
            <a:off x="474256" y="2423539"/>
            <a:ext cx="6415405" cy="33705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975">
              <a:lnSpc>
                <a:spcPct val="111100"/>
              </a:lnSpc>
              <a:spcBef>
                <a:spcPts val="100"/>
              </a:spcBef>
            </a:pPr>
            <a:r>
              <a:rPr lang="en-US" sz="1800" dirty="0">
                <a:solidFill>
                  <a:srgbClr val="FFFFFF"/>
                </a:solidFill>
                <a:latin typeface="Lucida Sans"/>
                <a:cs typeface="Lucida Sans"/>
              </a:rPr>
              <a:t>GPP 3PL Solutions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is</a:t>
            </a:r>
            <a:r>
              <a:rPr sz="1800" spc="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Lucida Sans"/>
                <a:cs typeface="Lucida Sans"/>
              </a:rPr>
              <a:t>committed</a:t>
            </a:r>
            <a:r>
              <a:rPr sz="1800" spc="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Lucida Sans"/>
                <a:cs typeface="Lucida Sans"/>
              </a:rPr>
              <a:t>to </a:t>
            </a:r>
            <a:r>
              <a:rPr sz="1800" spc="60" dirty="0">
                <a:solidFill>
                  <a:srgbClr val="FFFFFF"/>
                </a:solidFill>
                <a:latin typeface="Lucida Sans"/>
                <a:cs typeface="Lucida Sans"/>
              </a:rPr>
              <a:t>supporting</a:t>
            </a:r>
            <a:r>
              <a:rPr sz="1800" spc="1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mission-critical</a:t>
            </a:r>
            <a:r>
              <a:rPr sz="1800" spc="1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life</a:t>
            </a:r>
            <a:r>
              <a:rPr sz="1800" spc="1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"/>
                <a:cs typeface="Lucida Sans"/>
              </a:rPr>
              <a:t>science</a:t>
            </a:r>
            <a:r>
              <a:rPr sz="1800" spc="1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initiatives</a:t>
            </a:r>
            <a:r>
              <a:rPr sz="1800" spc="1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Lucida Sans"/>
                <a:cs typeface="Lucida Sans"/>
              </a:rPr>
              <a:t>by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offering</a:t>
            </a:r>
            <a:r>
              <a:rPr sz="1800" spc="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"/>
                <a:cs typeface="Lucida Sans"/>
              </a:rPr>
              <a:t>best-</a:t>
            </a:r>
            <a:r>
              <a:rPr sz="1800" spc="75" dirty="0">
                <a:solidFill>
                  <a:srgbClr val="FFFFFF"/>
                </a:solidFill>
                <a:latin typeface="Lucida Sans"/>
                <a:cs typeface="Lucida Sans"/>
              </a:rPr>
              <a:t>in-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class</a:t>
            </a:r>
            <a:r>
              <a:rPr sz="1800" spc="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155" dirty="0">
                <a:solidFill>
                  <a:srgbClr val="FFFFFF"/>
                </a:solidFill>
                <a:latin typeface="Lucida Sans"/>
                <a:cs typeface="Lucida Sans"/>
              </a:rPr>
              <a:t>cGMP</a:t>
            </a:r>
            <a:r>
              <a:rPr sz="1800" spc="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"/>
                <a:cs typeface="Lucida Sans"/>
              </a:rPr>
              <a:t>temperature-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controlled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storage,</a:t>
            </a:r>
            <a:r>
              <a:rPr sz="18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distribution,</a:t>
            </a:r>
            <a:r>
              <a:rPr sz="1800" spc="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8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Lucida Sans"/>
                <a:cs typeface="Lucida Sans"/>
              </a:rPr>
              <a:t>end-</a:t>
            </a:r>
            <a:r>
              <a:rPr sz="1800" spc="65" dirty="0">
                <a:solidFill>
                  <a:srgbClr val="FFFFFF"/>
                </a:solidFill>
                <a:latin typeface="Lucida Sans"/>
                <a:cs typeface="Lucida Sans"/>
              </a:rPr>
              <a:t>to-</a:t>
            </a:r>
            <a:r>
              <a:rPr sz="1800" spc="95" dirty="0">
                <a:solidFill>
                  <a:srgbClr val="FFFFFF"/>
                </a:solidFill>
                <a:latin typeface="Lucida Sans"/>
                <a:cs typeface="Lucida Sans"/>
              </a:rPr>
              <a:t>end</a:t>
            </a:r>
            <a:r>
              <a:rPr sz="1800" spc="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"/>
                <a:cs typeface="Lucida Sans"/>
              </a:rPr>
              <a:t>logistics</a:t>
            </a:r>
            <a:r>
              <a:rPr sz="18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"/>
                <a:cs typeface="Lucida Sans"/>
              </a:rPr>
              <a:t>services.</a:t>
            </a:r>
            <a:endParaRPr sz="1800" dirty="0">
              <a:latin typeface="Lucida Sans"/>
              <a:cs typeface="Lucida Sans"/>
            </a:endParaRPr>
          </a:p>
          <a:p>
            <a:pPr marL="12700" marR="5080" algn="just">
              <a:lnSpc>
                <a:spcPct val="116700"/>
              </a:lnSpc>
              <a:spcBef>
                <a:spcPts val="2039"/>
              </a:spcBef>
            </a:pPr>
            <a:r>
              <a:rPr sz="1500" spc="-15" dirty="0">
                <a:solidFill>
                  <a:srgbClr val="FFFFFF"/>
                </a:solidFill>
                <a:latin typeface="Verdana"/>
                <a:cs typeface="Verdana"/>
              </a:rPr>
              <a:t>As</a:t>
            </a:r>
            <a:r>
              <a:rPr sz="15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5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Verdana"/>
                <a:cs typeface="Verdana"/>
              </a:rPr>
              <a:t>highly</a:t>
            </a:r>
            <a:r>
              <a:rPr sz="15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Verdana"/>
                <a:cs typeface="Verdana"/>
              </a:rPr>
              <a:t>accredited</a:t>
            </a:r>
            <a:r>
              <a:rPr sz="15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FFFFFF"/>
                </a:solidFill>
                <a:latin typeface="Verdana"/>
                <a:cs typeface="Verdana"/>
              </a:rPr>
              <a:t>industry-</a:t>
            </a:r>
            <a:r>
              <a:rPr sz="1500" spc="-35" dirty="0">
                <a:solidFill>
                  <a:srgbClr val="FFFFFF"/>
                </a:solidFill>
                <a:latin typeface="Verdana"/>
                <a:cs typeface="Verdana"/>
              </a:rPr>
              <a:t>partner,</a:t>
            </a:r>
            <a:r>
              <a:rPr sz="15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Lucida Sans"/>
                <a:cs typeface="Lucida Sans"/>
              </a:rPr>
              <a:t>GPP 3PL Solutions</a:t>
            </a:r>
            <a:r>
              <a:rPr sz="15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Verdana"/>
                <a:cs typeface="Verdana"/>
              </a:rPr>
              <a:t>employs</a:t>
            </a:r>
            <a:r>
              <a:rPr sz="1500" spc="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Verdana"/>
                <a:cs typeface="Verdana"/>
              </a:rPr>
              <a:t>an</a:t>
            </a:r>
            <a:r>
              <a:rPr sz="1500" spc="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Verdana"/>
                <a:cs typeface="Verdana"/>
              </a:rPr>
              <a:t>innovative</a:t>
            </a:r>
            <a:r>
              <a:rPr sz="1500" spc="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Verdana"/>
                <a:cs typeface="Verdana"/>
              </a:rPr>
              <a:t>approach</a:t>
            </a:r>
            <a:r>
              <a:rPr sz="1500" spc="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1500" spc="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500" spc="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Verdana"/>
                <a:cs typeface="Verdana"/>
              </a:rPr>
              <a:t>most</a:t>
            </a:r>
            <a:r>
              <a:rPr sz="1500" spc="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Verdana"/>
                <a:cs typeface="Verdana"/>
              </a:rPr>
              <a:t>stringent</a:t>
            </a:r>
            <a:r>
              <a:rPr sz="1500" spc="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Verdana"/>
                <a:cs typeface="Verdana"/>
              </a:rPr>
              <a:t>FDA</a:t>
            </a:r>
            <a:r>
              <a:rPr sz="1500" spc="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500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Verdana"/>
                <a:cs typeface="Verdana"/>
              </a:rPr>
              <a:t>cGMP-</a:t>
            </a:r>
            <a:r>
              <a:rPr sz="1500" spc="30" dirty="0">
                <a:solidFill>
                  <a:srgbClr val="FFFFFF"/>
                </a:solidFill>
                <a:latin typeface="Verdana"/>
                <a:cs typeface="Verdana"/>
              </a:rPr>
              <a:t>compliant</a:t>
            </a:r>
            <a:r>
              <a:rPr sz="15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Verdana"/>
                <a:cs typeface="Verdana"/>
              </a:rPr>
              <a:t>logistics</a:t>
            </a:r>
            <a:r>
              <a:rPr sz="15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Verdana"/>
                <a:cs typeface="Verdana"/>
              </a:rPr>
              <a:t>management</a:t>
            </a:r>
            <a:r>
              <a:rPr sz="15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Verdana"/>
                <a:cs typeface="Verdana"/>
              </a:rPr>
              <a:t>practices</a:t>
            </a:r>
            <a:r>
              <a:rPr sz="15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15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Verdana"/>
                <a:cs typeface="Verdana"/>
              </a:rPr>
              <a:t>help</a:t>
            </a:r>
            <a:r>
              <a:rPr sz="15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Verdana"/>
                <a:cs typeface="Verdana"/>
              </a:rPr>
              <a:t>solve</a:t>
            </a:r>
            <a:r>
              <a:rPr sz="15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Verdana"/>
                <a:cs typeface="Verdana"/>
              </a:rPr>
              <a:t>today’s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Verdana"/>
                <a:cs typeface="Verdana"/>
              </a:rPr>
              <a:t>most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Verdana"/>
                <a:cs typeface="Verdana"/>
              </a:rPr>
              <a:t>prevalent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Verdana"/>
                <a:cs typeface="Verdana"/>
              </a:rPr>
              <a:t>distribution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issues.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Verdana"/>
                <a:cs typeface="Verdana"/>
              </a:rPr>
              <a:t>Our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Verdana"/>
                <a:cs typeface="Verdana"/>
              </a:rPr>
              <a:t>mission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Verdana"/>
                <a:cs typeface="Verdana"/>
              </a:rPr>
              <a:t>ensure </a:t>
            </a:r>
            <a:r>
              <a:rPr sz="1500" spc="30" dirty="0">
                <a:solidFill>
                  <a:srgbClr val="FFFFFF"/>
                </a:solidFill>
                <a:latin typeface="Verdana"/>
                <a:cs typeface="Verdana"/>
              </a:rPr>
              <a:t>optimal</a:t>
            </a:r>
            <a:r>
              <a:rPr sz="1500" spc="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Verdana"/>
                <a:cs typeface="Verdana"/>
              </a:rPr>
              <a:t>product</a:t>
            </a:r>
            <a:r>
              <a:rPr sz="1500" spc="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Verdana"/>
                <a:cs typeface="Verdana"/>
              </a:rPr>
              <a:t>integrity</a:t>
            </a:r>
            <a:r>
              <a:rPr sz="1500" spc="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Verdana"/>
                <a:cs typeface="Verdana"/>
              </a:rPr>
              <a:t>throughout</a:t>
            </a:r>
            <a:r>
              <a:rPr sz="1500" spc="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500" spc="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Verdana"/>
                <a:cs typeface="Verdana"/>
              </a:rPr>
              <a:t>pharmaceutical</a:t>
            </a:r>
            <a:r>
              <a:rPr sz="1500" spc="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Verdana"/>
                <a:cs typeface="Verdana"/>
              </a:rPr>
              <a:t>supply </a:t>
            </a:r>
            <a:r>
              <a:rPr sz="1500" spc="-20" dirty="0">
                <a:solidFill>
                  <a:srgbClr val="FFFFFF"/>
                </a:solidFill>
                <a:latin typeface="Verdana"/>
                <a:cs typeface="Verdana"/>
              </a:rPr>
              <a:t>chain,</a:t>
            </a:r>
            <a:r>
              <a:rPr sz="15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Verdana"/>
                <a:cs typeface="Verdana"/>
              </a:rPr>
              <a:t>so</a:t>
            </a:r>
            <a:r>
              <a:rPr sz="15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Verdana"/>
                <a:cs typeface="Verdana"/>
              </a:rPr>
              <a:t>life</a:t>
            </a:r>
            <a:r>
              <a:rPr sz="15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Verdana"/>
                <a:cs typeface="Verdana"/>
              </a:rPr>
              <a:t>sciences</a:t>
            </a:r>
            <a:r>
              <a:rPr sz="15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Verdana"/>
                <a:cs typeface="Verdana"/>
              </a:rPr>
              <a:t>companies</a:t>
            </a:r>
            <a:r>
              <a:rPr sz="15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Verdana"/>
                <a:cs typeface="Verdana"/>
              </a:rPr>
              <a:t>can</a:t>
            </a:r>
            <a:r>
              <a:rPr sz="15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Verdana"/>
                <a:cs typeface="Verdana"/>
              </a:rPr>
              <a:t>focus</a:t>
            </a:r>
            <a:r>
              <a:rPr sz="15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15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Verdana"/>
                <a:cs typeface="Verdana"/>
              </a:rPr>
              <a:t>developing</a:t>
            </a:r>
            <a:r>
              <a:rPr sz="15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5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Verdana"/>
                <a:cs typeface="Verdana"/>
              </a:rPr>
              <a:t>next</a:t>
            </a:r>
            <a:r>
              <a:rPr sz="1500" spc="-30" dirty="0">
                <a:solidFill>
                  <a:srgbClr val="FFFFFF"/>
                </a:solidFill>
                <a:latin typeface="Verdana"/>
                <a:cs typeface="Verdana"/>
              </a:rPr>
              <a:t> life-</a:t>
            </a:r>
            <a:r>
              <a:rPr sz="1500" spc="45" dirty="0">
                <a:solidFill>
                  <a:srgbClr val="FFFFFF"/>
                </a:solidFill>
                <a:latin typeface="Verdana"/>
                <a:cs typeface="Verdana"/>
              </a:rPr>
              <a:t>changing</a:t>
            </a:r>
            <a:r>
              <a:rPr sz="15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Verdana"/>
                <a:cs typeface="Verdana"/>
              </a:rPr>
              <a:t>breakthroughs.</a:t>
            </a:r>
            <a:endParaRPr sz="15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400" cy="10058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9588500"/>
              <a:ext cx="7406640" cy="12700"/>
            </a:xfrm>
            <a:custGeom>
              <a:avLst/>
              <a:gdLst/>
              <a:ahLst/>
              <a:cxnLst/>
              <a:rect l="l" t="t" r="r" b="b"/>
              <a:pathLst>
                <a:path w="7406640" h="12700">
                  <a:moveTo>
                    <a:pt x="740663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7406639" y="12700"/>
                  </a:lnTo>
                  <a:lnTo>
                    <a:pt x="7406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5230" y="61907"/>
              <a:ext cx="78968" cy="911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5230" y="354662"/>
              <a:ext cx="78968" cy="911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5230" y="640346"/>
              <a:ext cx="78968" cy="9117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00808" y="61907"/>
              <a:ext cx="78968" cy="911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00808" y="354662"/>
              <a:ext cx="78968" cy="911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00808" y="640346"/>
              <a:ext cx="78968" cy="911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15285" y="61907"/>
              <a:ext cx="78968" cy="9117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15285" y="354662"/>
              <a:ext cx="78968" cy="9117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15285" y="640346"/>
              <a:ext cx="78968" cy="9117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30862" y="61907"/>
              <a:ext cx="78968" cy="9117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0862" y="354662"/>
              <a:ext cx="78968" cy="9117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0862" y="640346"/>
              <a:ext cx="78968" cy="9117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2148" y="61907"/>
              <a:ext cx="78968" cy="9117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42148" y="354662"/>
              <a:ext cx="78968" cy="9117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42148" y="640346"/>
              <a:ext cx="78968" cy="9117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7725" y="61907"/>
              <a:ext cx="78968" cy="9117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7725" y="354662"/>
              <a:ext cx="78968" cy="9117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7725" y="640346"/>
              <a:ext cx="78968" cy="911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72203" y="61907"/>
              <a:ext cx="78968" cy="9117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72203" y="354662"/>
              <a:ext cx="78968" cy="9117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72203" y="640346"/>
              <a:ext cx="78968" cy="9117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87779" y="61907"/>
              <a:ext cx="78968" cy="9117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87779" y="354662"/>
              <a:ext cx="78968" cy="9117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87779" y="640346"/>
              <a:ext cx="78968" cy="9117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85149" y="1120159"/>
              <a:ext cx="252095" cy="2761615"/>
            </a:xfrm>
            <a:custGeom>
              <a:avLst/>
              <a:gdLst/>
              <a:ahLst/>
              <a:cxnLst/>
              <a:rect l="l" t="t" r="r" b="b"/>
              <a:pathLst>
                <a:path w="252095" h="2761615">
                  <a:moveTo>
                    <a:pt x="0" y="2761157"/>
                  </a:moveTo>
                  <a:lnTo>
                    <a:pt x="0" y="65684"/>
                  </a:lnTo>
                  <a:lnTo>
                    <a:pt x="6040" y="27710"/>
                  </a:lnTo>
                  <a:lnTo>
                    <a:pt x="15749" y="8210"/>
                  </a:lnTo>
                  <a:lnTo>
                    <a:pt x="36052" y="1026"/>
                  </a:lnTo>
                  <a:lnTo>
                    <a:pt x="73875" y="0"/>
                  </a:lnTo>
                  <a:lnTo>
                    <a:pt x="252031" y="0"/>
                  </a:lnTo>
                </a:path>
              </a:pathLst>
            </a:custGeom>
            <a:ln w="114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85149" y="5944044"/>
              <a:ext cx="252095" cy="2962275"/>
            </a:xfrm>
            <a:custGeom>
              <a:avLst/>
              <a:gdLst/>
              <a:ahLst/>
              <a:cxnLst/>
              <a:rect l="l" t="t" r="r" b="b"/>
              <a:pathLst>
                <a:path w="252095" h="2962275">
                  <a:moveTo>
                    <a:pt x="0" y="0"/>
                  </a:moveTo>
                  <a:lnTo>
                    <a:pt x="0" y="2884601"/>
                  </a:lnTo>
                  <a:lnTo>
                    <a:pt x="6040" y="2929411"/>
                  </a:lnTo>
                  <a:lnTo>
                    <a:pt x="15749" y="2952421"/>
                  </a:lnTo>
                  <a:lnTo>
                    <a:pt x="36052" y="2960898"/>
                  </a:lnTo>
                  <a:lnTo>
                    <a:pt x="73875" y="2962109"/>
                  </a:lnTo>
                  <a:lnTo>
                    <a:pt x="252031" y="2962109"/>
                  </a:lnTo>
                </a:path>
              </a:pathLst>
            </a:custGeom>
            <a:ln w="114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2805" y="674303"/>
              <a:ext cx="1588946" cy="8621769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252952" y="4198129"/>
            <a:ext cx="250190" cy="1428750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350" spc="55" dirty="0">
                <a:solidFill>
                  <a:srgbClr val="FFFFFF"/>
                </a:solidFill>
                <a:latin typeface="Verdana"/>
                <a:cs typeface="Verdana"/>
              </a:rPr>
              <a:t>OUR</a:t>
            </a:r>
            <a:r>
              <a:rPr sz="135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Verdana"/>
                <a:cs typeface="Verdana"/>
              </a:rPr>
              <a:t>EXPERTISE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496820" y="832577"/>
            <a:ext cx="5045075" cy="8590557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600" spc="-120" dirty="0">
                <a:solidFill>
                  <a:srgbClr val="33C9C9"/>
                </a:solidFill>
                <a:latin typeface="Arial Black"/>
                <a:cs typeface="Arial Black"/>
              </a:rPr>
              <a:t>QUALITY</a:t>
            </a:r>
            <a:r>
              <a:rPr sz="1600" spc="-70" dirty="0">
                <a:solidFill>
                  <a:srgbClr val="33C9C9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33C9C9"/>
                </a:solidFill>
                <a:latin typeface="Arial Black"/>
                <a:cs typeface="Arial Black"/>
              </a:rPr>
              <a:t>ASSURANCE</a:t>
            </a:r>
            <a:endParaRPr sz="1600" dirty="0">
              <a:latin typeface="Arial Black"/>
              <a:cs typeface="Arial Black"/>
            </a:endParaRPr>
          </a:p>
          <a:p>
            <a:pPr marL="12700" marR="374650">
              <a:lnSpc>
                <a:spcPct val="109000"/>
              </a:lnSpc>
              <a:spcBef>
                <a:spcPts val="65"/>
              </a:spcBef>
            </a:pP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From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state-</a:t>
            </a:r>
            <a:r>
              <a:rPr sz="1300" spc="-40" dirty="0">
                <a:solidFill>
                  <a:srgbClr val="FFFFFF"/>
                </a:solidFill>
                <a:latin typeface="Verdana"/>
                <a:cs typeface="Verdana"/>
              </a:rPr>
              <a:t>of-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art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cold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storage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facilities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latest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3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cutting-edge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 technology,</a:t>
            </a:r>
            <a:r>
              <a:rPr lang="en-US" sz="1300" spc="-10" dirty="0">
                <a:solidFill>
                  <a:srgbClr val="FFFFFF"/>
                </a:solidFill>
                <a:latin typeface="Verdana"/>
                <a:cs typeface="Verdana"/>
              </a:rPr>
              <a:t> GPP 3PL Solutions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utilizes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an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innovative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approach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that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exceeds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60" dirty="0">
                <a:solidFill>
                  <a:srgbClr val="FFFFFF"/>
                </a:solidFill>
                <a:latin typeface="Verdana"/>
                <a:cs typeface="Verdana"/>
              </a:rPr>
              <a:t>cGMP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3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Verdana"/>
                <a:cs typeface="Verdana"/>
              </a:rPr>
              <a:t>FDA</a:t>
            </a:r>
            <a:r>
              <a:rPr sz="13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standards</a:t>
            </a:r>
            <a:r>
              <a:rPr sz="13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13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give</a:t>
            </a:r>
            <a:r>
              <a:rPr sz="13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you</a:t>
            </a:r>
            <a:r>
              <a:rPr sz="13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peace</a:t>
            </a:r>
            <a:r>
              <a:rPr sz="13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13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Verdana"/>
                <a:cs typeface="Verdana"/>
              </a:rPr>
              <a:t>mind</a:t>
            </a:r>
            <a:r>
              <a:rPr sz="13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through </a:t>
            </a:r>
            <a:r>
              <a:rPr sz="1300" spc="-45" dirty="0">
                <a:solidFill>
                  <a:srgbClr val="FFFFFF"/>
                </a:solidFill>
                <a:latin typeface="Verdana"/>
                <a:cs typeface="Verdana"/>
              </a:rPr>
              <a:t>every</a:t>
            </a:r>
            <a:r>
              <a:rPr sz="13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step</a:t>
            </a:r>
            <a:r>
              <a:rPr sz="13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13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3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supply</a:t>
            </a:r>
            <a:r>
              <a:rPr sz="13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chain.</a:t>
            </a:r>
            <a:endParaRPr sz="13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33C9C9"/>
                </a:solidFill>
                <a:latin typeface="Arial Black"/>
                <a:cs typeface="Arial Black"/>
              </a:rPr>
              <a:t>STORAGE</a:t>
            </a:r>
            <a:endParaRPr sz="1600" dirty="0">
              <a:latin typeface="Arial Black"/>
              <a:cs typeface="Arial Black"/>
            </a:endParaRPr>
          </a:p>
          <a:p>
            <a:pPr marL="12700" marR="158750">
              <a:lnSpc>
                <a:spcPct val="109000"/>
              </a:lnSpc>
              <a:spcBef>
                <a:spcPts val="150"/>
              </a:spcBef>
            </a:pPr>
            <a:r>
              <a:rPr lang="en-US" sz="1300" spc="-55" dirty="0">
                <a:solidFill>
                  <a:srgbClr val="FFFFFF"/>
                </a:solidFill>
                <a:latin typeface="Verdana"/>
                <a:cs typeface="Verdana"/>
              </a:rPr>
              <a:t>GPP 3PL Solutions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only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3PL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ultra-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cold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walk-</a:t>
            </a: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chambers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delivering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comprehensive,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end-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to-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end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cold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storage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solutions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that</a:t>
            </a: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utilize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cutting-edge</a:t>
            </a: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monitoring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control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technology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Verdana"/>
                <a:cs typeface="Verdana"/>
              </a:rPr>
              <a:t>safely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store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deliver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products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greater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speed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3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precision.</a:t>
            </a:r>
            <a:endParaRPr sz="13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 dirty="0">
              <a:latin typeface="Verdana"/>
              <a:cs typeface="Verdana"/>
            </a:endParaRPr>
          </a:p>
          <a:p>
            <a:pPr marL="12700">
              <a:lnSpc>
                <a:spcPts val="1914"/>
              </a:lnSpc>
              <a:spcBef>
                <a:spcPts val="5"/>
              </a:spcBef>
            </a:pPr>
            <a:r>
              <a:rPr sz="1600" spc="-10" dirty="0">
                <a:solidFill>
                  <a:srgbClr val="33C9C9"/>
                </a:solidFill>
                <a:latin typeface="Arial Black"/>
                <a:cs typeface="Arial Black"/>
              </a:rPr>
              <a:t>SOFTWARE</a:t>
            </a:r>
            <a:endParaRPr sz="1600" dirty="0">
              <a:latin typeface="Arial Black"/>
              <a:cs typeface="Arial Black"/>
            </a:endParaRPr>
          </a:p>
          <a:p>
            <a:pPr marL="12700">
              <a:lnSpc>
                <a:spcPts val="1555"/>
              </a:lnSpc>
            </a:pP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Our</a:t>
            </a:r>
            <a:r>
              <a:rPr sz="13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advanced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cloud-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based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Warehouse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Inventory</a:t>
            </a:r>
            <a:endParaRPr sz="1300" dirty="0">
              <a:latin typeface="Verdana"/>
              <a:cs typeface="Verdana"/>
            </a:endParaRPr>
          </a:p>
          <a:p>
            <a:pPr marL="12700" marR="5080">
              <a:lnSpc>
                <a:spcPct val="109000"/>
              </a:lnSpc>
            </a:pP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Management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System</a:t>
            </a:r>
            <a:r>
              <a:rPr sz="13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provides</a:t>
            </a:r>
            <a:r>
              <a:rPr sz="13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real-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time</a:t>
            </a:r>
            <a:r>
              <a:rPr sz="13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insights</a:t>
            </a:r>
            <a:r>
              <a:rPr sz="13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into</a:t>
            </a:r>
            <a:r>
              <a:rPr sz="1300" spc="5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product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location</a:t>
            </a:r>
            <a:r>
              <a:rPr sz="13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within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300" spc="-50" dirty="0">
                <a:solidFill>
                  <a:srgbClr val="FFFFFF"/>
                </a:solidFill>
                <a:latin typeface="Verdana"/>
                <a:cs typeface="Verdana"/>
              </a:rPr>
              <a:t>GPP 3PL</a:t>
            </a:r>
            <a:r>
              <a:rPr sz="13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Facilities.</a:t>
            </a:r>
            <a:r>
              <a:rPr sz="13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45" dirty="0">
                <a:solidFill>
                  <a:srgbClr val="FFFFFF"/>
                </a:solidFill>
                <a:latin typeface="Verdana"/>
                <a:cs typeface="Verdana"/>
              </a:rPr>
              <a:t>State-of-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the-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art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temperature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reporting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FFFFF"/>
                </a:solidFill>
                <a:latin typeface="Verdana"/>
                <a:cs typeface="Verdana"/>
              </a:rPr>
              <a:t>&amp;</a:t>
            </a:r>
            <a:r>
              <a:rPr sz="13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recording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allows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sz="13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unique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client </a:t>
            </a: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visibility</a:t>
            </a:r>
            <a:r>
              <a:rPr sz="13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plus</a:t>
            </a:r>
            <a:r>
              <a:rPr sz="13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3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latest</a:t>
            </a:r>
            <a:r>
              <a:rPr sz="13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Building</a:t>
            </a:r>
            <a:r>
              <a:rPr sz="13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Management</a:t>
            </a:r>
            <a:r>
              <a:rPr sz="13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Software</a:t>
            </a:r>
            <a:r>
              <a:rPr sz="13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offers predictive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monitoring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environmental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control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systems.</a:t>
            </a:r>
            <a:endParaRPr sz="13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14" dirty="0">
                <a:solidFill>
                  <a:srgbClr val="33C9C9"/>
                </a:solidFill>
                <a:latin typeface="Arial Black"/>
                <a:cs typeface="Arial Black"/>
              </a:rPr>
              <a:t>SERVICES</a:t>
            </a:r>
            <a:r>
              <a:rPr sz="1600" spc="-95" dirty="0">
                <a:solidFill>
                  <a:srgbClr val="33C9C9"/>
                </a:solidFill>
                <a:latin typeface="Arial Black"/>
                <a:cs typeface="Arial Black"/>
              </a:rPr>
              <a:t> </a:t>
            </a:r>
            <a:r>
              <a:rPr sz="1600" spc="-300" dirty="0">
                <a:solidFill>
                  <a:srgbClr val="33C9C9"/>
                </a:solidFill>
                <a:latin typeface="Arial Black"/>
                <a:cs typeface="Arial Black"/>
              </a:rPr>
              <a:t>&amp;</a:t>
            </a:r>
            <a:r>
              <a:rPr sz="1600" spc="-95" dirty="0">
                <a:solidFill>
                  <a:srgbClr val="33C9C9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33C9C9"/>
                </a:solidFill>
                <a:latin typeface="Arial Black"/>
                <a:cs typeface="Arial Black"/>
              </a:rPr>
              <a:t>SOLUTIONS</a:t>
            </a:r>
            <a:endParaRPr sz="1600" dirty="0">
              <a:latin typeface="Arial Black"/>
              <a:cs typeface="Arial Black"/>
            </a:endParaRPr>
          </a:p>
          <a:p>
            <a:pPr marL="12700" marR="370205">
              <a:lnSpc>
                <a:spcPct val="109000"/>
              </a:lnSpc>
              <a:spcBef>
                <a:spcPts val="65"/>
              </a:spcBef>
            </a:pP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Our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state-</a:t>
            </a:r>
            <a:r>
              <a:rPr sz="1300" spc="-40" dirty="0">
                <a:solidFill>
                  <a:srgbClr val="FFFFFF"/>
                </a:solidFill>
                <a:latin typeface="Verdana"/>
                <a:cs typeface="Verdana"/>
              </a:rPr>
              <a:t>of-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the-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art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facility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dedicated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team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 become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an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extension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your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hard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work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investments.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With 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services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like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dedicated</a:t>
            </a:r>
            <a:r>
              <a:rPr sz="13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customer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support,</a:t>
            </a:r>
            <a:r>
              <a:rPr sz="13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shipping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management</a:t>
            </a:r>
            <a:r>
              <a:rPr sz="13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3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integrated</a:t>
            </a:r>
            <a:r>
              <a:rPr sz="13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inventory</a:t>
            </a:r>
            <a:r>
              <a:rPr sz="13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management,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plus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located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runway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at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an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International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Airport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300" spc="-20" dirty="0">
                <a:solidFill>
                  <a:srgbClr val="FFFFFF"/>
                </a:solidFill>
                <a:latin typeface="Verdana"/>
                <a:cs typeface="Verdana"/>
              </a:rPr>
              <a:t>in a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Foreign</a:t>
            </a:r>
            <a:r>
              <a:rPr sz="13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Trade</a:t>
            </a:r>
            <a:r>
              <a:rPr sz="13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Zone</a:t>
            </a:r>
            <a:r>
              <a:rPr sz="13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3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custom</a:t>
            </a:r>
            <a:r>
              <a:rPr sz="13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clearance, you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get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more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then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just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cold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storage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solution.</a:t>
            </a:r>
            <a:endParaRPr sz="13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33C9C9"/>
                </a:solidFill>
                <a:latin typeface="Arial Black"/>
                <a:cs typeface="Arial Black"/>
              </a:rPr>
              <a:t>DISTRIBUTION</a:t>
            </a:r>
            <a:endParaRPr sz="1600" dirty="0">
              <a:latin typeface="Arial Black"/>
              <a:cs typeface="Arial Black"/>
            </a:endParaRPr>
          </a:p>
          <a:p>
            <a:pPr marL="12700" marR="411480">
              <a:lnSpc>
                <a:spcPct val="109000"/>
              </a:lnSpc>
              <a:spcBef>
                <a:spcPts val="150"/>
              </a:spcBef>
            </a:pP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13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direct runway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access</a:t>
            </a:r>
            <a:r>
              <a:rPr sz="13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to </a:t>
            </a:r>
            <a:r>
              <a:rPr lang="en-US" sz="1300" dirty="0">
                <a:solidFill>
                  <a:srgbClr val="FFFFFF"/>
                </a:solidFill>
                <a:latin typeface="Verdana"/>
                <a:cs typeface="Verdana"/>
              </a:rPr>
              <a:t>an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International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Airport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strategically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located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mere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miles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from</a:t>
            </a:r>
            <a:r>
              <a:rPr sz="1300" spc="5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major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300" spc="-35" dirty="0">
                <a:solidFill>
                  <a:srgbClr val="FFFFFF"/>
                </a:solidFill>
                <a:latin typeface="Verdana"/>
                <a:cs typeface="Verdana"/>
              </a:rPr>
              <a:t>seaport</a:t>
            </a: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300" spc="-50" dirty="0">
                <a:solidFill>
                  <a:srgbClr val="FFFFFF"/>
                </a:solidFill>
                <a:latin typeface="Verdana"/>
                <a:cs typeface="Verdana"/>
              </a:rPr>
              <a:t>GPP 3PL Solutions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provides</a:t>
            </a:r>
            <a:r>
              <a:rPr sz="1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multi-modal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connectivity saving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time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money.</a:t>
            </a:r>
            <a:endParaRPr sz="13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1497" y="6791744"/>
            <a:ext cx="95250" cy="3267075"/>
            <a:chOff x="-41497" y="6791744"/>
            <a:chExt cx="95250" cy="3267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791744"/>
              <a:ext cx="12192" cy="32666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655873"/>
              <a:ext cx="12700" cy="1905"/>
            </a:xfrm>
            <a:custGeom>
              <a:avLst/>
              <a:gdLst/>
              <a:ahLst/>
              <a:cxnLst/>
              <a:rect l="l" t="t" r="r" b="b"/>
              <a:pathLst>
                <a:path w="12700" h="1904">
                  <a:moveTo>
                    <a:pt x="12191" y="1364"/>
                  </a:moveTo>
                  <a:lnTo>
                    <a:pt x="0" y="0"/>
                  </a:lnTo>
                </a:path>
              </a:pathLst>
            </a:custGeom>
            <a:ln w="82994">
              <a:solidFill>
                <a:srgbClr val="352A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-12700" y="0"/>
            <a:ext cx="44450" cy="6711950"/>
            <a:chOff x="-12700" y="0"/>
            <a:chExt cx="44450" cy="67119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542" cy="671169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19050" cy="6711950"/>
            </a:xfrm>
            <a:custGeom>
              <a:avLst/>
              <a:gdLst/>
              <a:ahLst/>
              <a:cxnLst/>
              <a:rect l="l" t="t" r="r" b="b"/>
              <a:pathLst>
                <a:path w="19050" h="6711950">
                  <a:moveTo>
                    <a:pt x="18542" y="0"/>
                  </a:moveTo>
                  <a:lnTo>
                    <a:pt x="0" y="0"/>
                  </a:lnTo>
                  <a:lnTo>
                    <a:pt x="0" y="6711696"/>
                  </a:lnTo>
                  <a:lnTo>
                    <a:pt x="18542" y="6711696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0000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19050" cy="6711950"/>
            </a:xfrm>
            <a:custGeom>
              <a:avLst/>
              <a:gdLst/>
              <a:ahLst/>
              <a:cxnLst/>
              <a:rect l="l" t="t" r="r" b="b"/>
              <a:pathLst>
                <a:path w="19050" h="6711950">
                  <a:moveTo>
                    <a:pt x="18542" y="0"/>
                  </a:moveTo>
                  <a:lnTo>
                    <a:pt x="0" y="0"/>
                  </a:lnTo>
                  <a:lnTo>
                    <a:pt x="0" y="6711696"/>
                  </a:lnTo>
                  <a:lnTo>
                    <a:pt x="18542" y="6711696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289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632957"/>
              <a:ext cx="19050" cy="161925"/>
            </a:xfrm>
            <a:custGeom>
              <a:avLst/>
              <a:gdLst/>
              <a:ahLst/>
              <a:cxnLst/>
              <a:rect l="l" t="t" r="r" b="b"/>
              <a:pathLst>
                <a:path w="19050" h="161925">
                  <a:moveTo>
                    <a:pt x="0" y="152900"/>
                  </a:moveTo>
                  <a:lnTo>
                    <a:pt x="18542" y="161691"/>
                  </a:lnTo>
                </a:path>
                <a:path w="19050" h="161925">
                  <a:moveTo>
                    <a:pt x="18542" y="879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13080" y="1172829"/>
            <a:ext cx="4947285" cy="93218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660"/>
              </a:spcBef>
            </a:pPr>
            <a:r>
              <a:rPr spc="100" dirty="0">
                <a:solidFill>
                  <a:srgbClr val="298FBF"/>
                </a:solidFill>
              </a:rPr>
              <a:t>UNPARALLELED</a:t>
            </a:r>
            <a:r>
              <a:rPr spc="-190" dirty="0">
                <a:solidFill>
                  <a:srgbClr val="298FBF"/>
                </a:solidFill>
              </a:rPr>
              <a:t> </a:t>
            </a:r>
            <a:r>
              <a:rPr spc="-30" dirty="0">
                <a:solidFill>
                  <a:srgbClr val="298FBF"/>
                </a:solidFill>
              </a:rPr>
              <a:t>MULTI- </a:t>
            </a:r>
            <a:r>
              <a:rPr spc="160" dirty="0">
                <a:solidFill>
                  <a:srgbClr val="298FBF"/>
                </a:solidFill>
              </a:rPr>
              <a:t>MODAL</a:t>
            </a:r>
            <a:r>
              <a:rPr spc="-290" dirty="0">
                <a:solidFill>
                  <a:srgbClr val="298FBF"/>
                </a:solidFill>
              </a:rPr>
              <a:t> </a:t>
            </a:r>
            <a:r>
              <a:rPr spc="-10" dirty="0">
                <a:solidFill>
                  <a:srgbClr val="298FBF"/>
                </a:solidFill>
              </a:rPr>
              <a:t>CONNECTIVITY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46100" y="2248277"/>
            <a:ext cx="6876415" cy="1832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4795">
              <a:lnSpc>
                <a:spcPct val="111100"/>
              </a:lnSpc>
              <a:spcBef>
                <a:spcPts val="100"/>
              </a:spcBef>
            </a:pPr>
            <a:r>
              <a:rPr sz="1800" spc="65" dirty="0">
                <a:solidFill>
                  <a:srgbClr val="213857"/>
                </a:solidFill>
                <a:latin typeface="Lucida Sans"/>
                <a:cs typeface="Lucida Sans"/>
              </a:rPr>
              <a:t>Highlighted</a:t>
            </a:r>
            <a:r>
              <a:rPr sz="1800" spc="-60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spc="55" dirty="0">
                <a:solidFill>
                  <a:srgbClr val="213857"/>
                </a:solidFill>
                <a:latin typeface="Lucida Sans"/>
                <a:cs typeface="Lucida Sans"/>
              </a:rPr>
              <a:t>by</a:t>
            </a:r>
            <a:r>
              <a:rPr sz="1800" spc="-55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spc="95" dirty="0">
                <a:solidFill>
                  <a:srgbClr val="213857"/>
                </a:solidFill>
                <a:latin typeface="Lucida Sans"/>
                <a:cs typeface="Lucida Sans"/>
              </a:rPr>
              <a:t>an</a:t>
            </a:r>
            <a:r>
              <a:rPr sz="1800" spc="-55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213857"/>
                </a:solidFill>
                <a:latin typeface="Lucida Sans"/>
                <a:cs typeface="Lucida Sans"/>
              </a:rPr>
              <a:t>exclusive</a:t>
            </a:r>
            <a:r>
              <a:rPr sz="1800" spc="-55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spc="95" dirty="0">
                <a:solidFill>
                  <a:srgbClr val="213857"/>
                </a:solidFill>
                <a:latin typeface="Lucida Sans"/>
                <a:cs typeface="Lucida Sans"/>
              </a:rPr>
              <a:t>agreement</a:t>
            </a:r>
            <a:r>
              <a:rPr sz="1800" spc="-55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spc="90" dirty="0">
                <a:solidFill>
                  <a:srgbClr val="213857"/>
                </a:solidFill>
                <a:latin typeface="Lucida Sans"/>
                <a:cs typeface="Lucida Sans"/>
              </a:rPr>
              <a:t>with</a:t>
            </a:r>
            <a:r>
              <a:rPr lang="en-US" spc="-55" dirty="0">
                <a:solidFill>
                  <a:srgbClr val="213857"/>
                </a:solidFill>
                <a:latin typeface="Lucida Sans"/>
                <a:cs typeface="Lucida Sans"/>
              </a:rPr>
              <a:t> the </a:t>
            </a:r>
            <a:r>
              <a:rPr sz="1800" spc="50" dirty="0">
                <a:solidFill>
                  <a:srgbClr val="213857"/>
                </a:solidFill>
                <a:latin typeface="Lucida Sans"/>
                <a:cs typeface="Lucida Sans"/>
              </a:rPr>
              <a:t>International</a:t>
            </a:r>
            <a:r>
              <a:rPr sz="1800" spc="20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213857"/>
                </a:solidFill>
                <a:latin typeface="Lucida Sans"/>
                <a:cs typeface="Lucida Sans"/>
              </a:rPr>
              <a:t>Airport,</a:t>
            </a:r>
            <a:r>
              <a:rPr sz="1800" spc="25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spc="55" dirty="0">
                <a:solidFill>
                  <a:srgbClr val="213857"/>
                </a:solidFill>
                <a:latin typeface="Lucida Sans"/>
                <a:cs typeface="Lucida Sans"/>
              </a:rPr>
              <a:t>great</a:t>
            </a:r>
            <a:r>
              <a:rPr sz="1800" spc="20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213857"/>
                </a:solidFill>
                <a:latin typeface="Lucida Sans"/>
                <a:cs typeface="Lucida Sans"/>
              </a:rPr>
              <a:t>proximity</a:t>
            </a:r>
            <a:r>
              <a:rPr sz="1800" spc="25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213857"/>
                </a:solidFill>
                <a:latin typeface="Lucida Sans"/>
                <a:cs typeface="Lucida Sans"/>
              </a:rPr>
              <a:t>to</a:t>
            </a:r>
            <a:r>
              <a:rPr sz="1800" spc="20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spc="90" dirty="0">
                <a:solidFill>
                  <a:srgbClr val="213857"/>
                </a:solidFill>
                <a:latin typeface="Lucida Sans"/>
                <a:cs typeface="Lucida Sans"/>
              </a:rPr>
              <a:t>the</a:t>
            </a:r>
            <a:r>
              <a:rPr sz="1800" spc="20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lang="en-US" spc="80" dirty="0">
                <a:solidFill>
                  <a:srgbClr val="213857"/>
                </a:solidFill>
                <a:latin typeface="Lucida Sans"/>
                <a:cs typeface="Lucida Sans"/>
              </a:rPr>
              <a:t>seap</a:t>
            </a:r>
            <a:r>
              <a:rPr sz="1800" spc="80" dirty="0">
                <a:solidFill>
                  <a:srgbClr val="213857"/>
                </a:solidFill>
                <a:latin typeface="Lucida Sans"/>
                <a:cs typeface="Lucida Sans"/>
              </a:rPr>
              <a:t>ort</a:t>
            </a:r>
            <a:r>
              <a:rPr lang="en-US" sz="1800" spc="80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endParaRPr sz="1800" dirty="0">
              <a:latin typeface="Lucida Sans"/>
              <a:cs typeface="Lucida Sans"/>
            </a:endParaRPr>
          </a:p>
          <a:p>
            <a:pPr marL="12700" marR="5080">
              <a:lnSpc>
                <a:spcPct val="111100"/>
              </a:lnSpc>
            </a:pPr>
            <a:r>
              <a:rPr lang="en-US" dirty="0">
                <a:solidFill>
                  <a:srgbClr val="213857"/>
                </a:solidFill>
                <a:latin typeface="Lucida Sans"/>
                <a:cs typeface="Lucida Sans"/>
              </a:rPr>
              <a:t>a</a:t>
            </a:r>
            <a:r>
              <a:rPr lang="en-US" sz="1800" dirty="0">
                <a:solidFill>
                  <a:srgbClr val="213857"/>
                </a:solidFill>
                <a:latin typeface="Lucida Sans"/>
                <a:cs typeface="Lucida Sans"/>
              </a:rPr>
              <a:t>nd in the city’s </a:t>
            </a:r>
            <a:r>
              <a:rPr sz="1800" spc="60" dirty="0">
                <a:solidFill>
                  <a:srgbClr val="213857"/>
                </a:solidFill>
                <a:latin typeface="Lucida Sans"/>
                <a:cs typeface="Lucida Sans"/>
              </a:rPr>
              <a:t>Foreign</a:t>
            </a:r>
            <a:r>
              <a:rPr sz="1800" spc="-55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213857"/>
                </a:solidFill>
                <a:latin typeface="Lucida Sans"/>
                <a:cs typeface="Lucida Sans"/>
              </a:rPr>
              <a:t>Trade</a:t>
            </a:r>
            <a:r>
              <a:rPr sz="1800" spc="-60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spc="70" dirty="0">
                <a:solidFill>
                  <a:srgbClr val="213857"/>
                </a:solidFill>
                <a:latin typeface="Lucida Sans"/>
                <a:cs typeface="Lucida Sans"/>
              </a:rPr>
              <a:t>Zone</a:t>
            </a:r>
            <a:r>
              <a:rPr sz="1800" dirty="0">
                <a:solidFill>
                  <a:srgbClr val="213857"/>
                </a:solidFill>
                <a:latin typeface="Lucida Sans"/>
                <a:cs typeface="Lucida Sans"/>
              </a:rPr>
              <a:t>,</a:t>
            </a:r>
            <a:r>
              <a:rPr sz="1800" spc="85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lang="en-US" sz="1800" dirty="0">
                <a:solidFill>
                  <a:srgbClr val="213857"/>
                </a:solidFill>
                <a:latin typeface="Lucida Sans"/>
                <a:cs typeface="Lucida Sans"/>
              </a:rPr>
              <a:t>GPP 3PL Solutions </a:t>
            </a:r>
            <a:r>
              <a:rPr sz="1800" dirty="0">
                <a:solidFill>
                  <a:srgbClr val="213857"/>
                </a:solidFill>
                <a:latin typeface="Lucida Sans"/>
                <a:cs typeface="Lucida Sans"/>
              </a:rPr>
              <a:t>delivers</a:t>
            </a:r>
            <a:r>
              <a:rPr sz="1800" spc="90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spc="50" dirty="0">
                <a:solidFill>
                  <a:srgbClr val="213857"/>
                </a:solidFill>
                <a:latin typeface="Lucida Sans"/>
                <a:cs typeface="Lucida Sans"/>
              </a:rPr>
              <a:t>valuable</a:t>
            </a:r>
            <a:r>
              <a:rPr sz="1800" spc="90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spc="70" dirty="0">
                <a:solidFill>
                  <a:srgbClr val="213857"/>
                </a:solidFill>
                <a:latin typeface="Lucida Sans"/>
                <a:cs typeface="Lucida Sans"/>
              </a:rPr>
              <a:t>and </a:t>
            </a:r>
            <a:r>
              <a:rPr sz="1800" spc="50" dirty="0">
                <a:solidFill>
                  <a:srgbClr val="213857"/>
                </a:solidFill>
                <a:latin typeface="Lucida Sans"/>
                <a:cs typeface="Lucida Sans"/>
              </a:rPr>
              <a:t>simplified</a:t>
            </a:r>
            <a:r>
              <a:rPr sz="1800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spc="60" dirty="0">
                <a:solidFill>
                  <a:srgbClr val="213857"/>
                </a:solidFill>
                <a:latin typeface="Lucida Sans"/>
                <a:cs typeface="Lucida Sans"/>
              </a:rPr>
              <a:t>connectivity</a:t>
            </a:r>
            <a:r>
              <a:rPr sz="1800" spc="5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213857"/>
                </a:solidFill>
                <a:latin typeface="Lucida Sans"/>
                <a:cs typeface="Lucida Sans"/>
              </a:rPr>
              <a:t>to offer</a:t>
            </a:r>
            <a:r>
              <a:rPr sz="1800" spc="5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213857"/>
                </a:solidFill>
                <a:latin typeface="Lucida Sans"/>
                <a:cs typeface="Lucida Sans"/>
              </a:rPr>
              <a:t>quicker, </a:t>
            </a:r>
            <a:r>
              <a:rPr sz="1800" spc="80" dirty="0">
                <a:solidFill>
                  <a:srgbClr val="213857"/>
                </a:solidFill>
                <a:latin typeface="Lucida Sans"/>
                <a:cs typeface="Lucida Sans"/>
              </a:rPr>
              <a:t>more</a:t>
            </a:r>
            <a:r>
              <a:rPr sz="1800" spc="5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213857"/>
                </a:solidFill>
                <a:latin typeface="Lucida Sans"/>
                <a:cs typeface="Lucida Sans"/>
              </a:rPr>
              <a:t>efficient, </a:t>
            </a:r>
            <a:r>
              <a:rPr lang="en-US" sz="1800" spc="-10" dirty="0">
                <a:solidFill>
                  <a:srgbClr val="213857"/>
                </a:solidFill>
                <a:latin typeface="Lucida Sans"/>
                <a:cs typeface="Lucida Sans"/>
              </a:rPr>
              <a:t>risk-averse</a:t>
            </a:r>
            <a:r>
              <a:rPr sz="1800" spc="20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213857"/>
                </a:solidFill>
                <a:latin typeface="Lucida Sans"/>
                <a:cs typeface="Lucida Sans"/>
              </a:rPr>
              <a:t>service,</a:t>
            </a:r>
            <a:r>
              <a:rPr sz="1800" spc="20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spc="90" dirty="0">
                <a:solidFill>
                  <a:srgbClr val="213857"/>
                </a:solidFill>
                <a:latin typeface="Lucida Sans"/>
                <a:cs typeface="Lucida Sans"/>
              </a:rPr>
              <a:t>with</a:t>
            </a:r>
            <a:r>
              <a:rPr sz="1800" spc="20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spc="60" dirty="0">
                <a:solidFill>
                  <a:srgbClr val="213857"/>
                </a:solidFill>
                <a:latin typeface="Lucida Sans"/>
                <a:cs typeface="Lucida Sans"/>
              </a:rPr>
              <a:t>fewer</a:t>
            </a:r>
            <a:r>
              <a:rPr sz="1800" spc="20" dirty="0">
                <a:solidFill>
                  <a:srgbClr val="213857"/>
                </a:solidFill>
                <a:latin typeface="Lucida Sans"/>
                <a:cs typeface="Lucida Sans"/>
              </a:rPr>
              <a:t> </a:t>
            </a:r>
            <a:r>
              <a:rPr sz="1800" spc="-10" dirty="0">
                <a:solidFill>
                  <a:srgbClr val="213857"/>
                </a:solidFill>
                <a:latin typeface="Lucida Sans"/>
                <a:cs typeface="Lucida Sans"/>
              </a:rPr>
              <a:t>touchpoints.</a:t>
            </a:r>
            <a:endParaRPr sz="1800" dirty="0">
              <a:latin typeface="Lucida Sans"/>
              <a:cs typeface="Lucida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20723" y="6658200"/>
            <a:ext cx="1920239" cy="41036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200"/>
              </a:spcBef>
            </a:pPr>
            <a:r>
              <a:rPr sz="1300" spc="-35" dirty="0">
                <a:solidFill>
                  <a:srgbClr val="213857"/>
                </a:solidFill>
                <a:latin typeface="Verdana"/>
                <a:cs typeface="Verdana"/>
              </a:rPr>
              <a:t>Easy</a:t>
            </a:r>
            <a:r>
              <a:rPr sz="1300" spc="-10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Access</a:t>
            </a:r>
            <a:r>
              <a:rPr sz="1300" spc="-10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to</a:t>
            </a:r>
            <a:r>
              <a:rPr sz="1300" spc="-10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lang="en-US" sz="1300" spc="-85" dirty="0">
                <a:solidFill>
                  <a:srgbClr val="213857"/>
                </a:solidFill>
                <a:latin typeface="Verdana"/>
                <a:cs typeface="Verdana"/>
              </a:rPr>
              <a:t>two highways</a:t>
            </a:r>
            <a:r>
              <a:rPr sz="1300" spc="-95" dirty="0">
                <a:solidFill>
                  <a:srgbClr val="213857"/>
                </a:solidFill>
                <a:latin typeface="Verdana"/>
                <a:cs typeface="Verdana"/>
              </a:rPr>
              <a:t>; </a:t>
            </a:r>
            <a:endParaRPr sz="1300" dirty="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95189" y="6377936"/>
            <a:ext cx="965200" cy="1088390"/>
            <a:chOff x="4195189" y="6377936"/>
            <a:chExt cx="965200" cy="1088390"/>
          </a:xfrm>
        </p:grpSpPr>
        <p:sp>
          <p:nvSpPr>
            <p:cNvPr id="14" name="object 14"/>
            <p:cNvSpPr/>
            <p:nvPr/>
          </p:nvSpPr>
          <p:spPr>
            <a:xfrm>
              <a:off x="4195189" y="6377936"/>
              <a:ext cx="965200" cy="1088390"/>
            </a:xfrm>
            <a:custGeom>
              <a:avLst/>
              <a:gdLst/>
              <a:ahLst/>
              <a:cxnLst/>
              <a:rect l="l" t="t" r="r" b="b"/>
              <a:pathLst>
                <a:path w="965200" h="1088390">
                  <a:moveTo>
                    <a:pt x="482625" y="0"/>
                  </a:moveTo>
                  <a:lnTo>
                    <a:pt x="165" y="271957"/>
                  </a:lnTo>
                  <a:lnTo>
                    <a:pt x="0" y="816127"/>
                  </a:lnTo>
                  <a:lnTo>
                    <a:pt x="482295" y="1088364"/>
                  </a:lnTo>
                  <a:lnTo>
                    <a:pt x="964755" y="816406"/>
                  </a:lnTo>
                  <a:lnTo>
                    <a:pt x="964920" y="272224"/>
                  </a:lnTo>
                  <a:lnTo>
                    <a:pt x="482625" y="0"/>
                  </a:lnTo>
                  <a:close/>
                </a:path>
              </a:pathLst>
            </a:custGeom>
            <a:solidFill>
              <a:srgbClr val="213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43514" y="6781977"/>
              <a:ext cx="470534" cy="487680"/>
            </a:xfrm>
            <a:custGeom>
              <a:avLst/>
              <a:gdLst/>
              <a:ahLst/>
              <a:cxnLst/>
              <a:rect l="l" t="t" r="r" b="b"/>
              <a:pathLst>
                <a:path w="470535" h="487679">
                  <a:moveTo>
                    <a:pt x="142798" y="4051"/>
                  </a:moveTo>
                  <a:lnTo>
                    <a:pt x="126453" y="266"/>
                  </a:lnTo>
                  <a:lnTo>
                    <a:pt x="0" y="483476"/>
                  </a:lnTo>
                  <a:lnTo>
                    <a:pt x="16344" y="487260"/>
                  </a:lnTo>
                  <a:lnTo>
                    <a:pt x="142798" y="4051"/>
                  </a:lnTo>
                  <a:close/>
                </a:path>
                <a:path w="470535" h="487679">
                  <a:moveTo>
                    <a:pt x="470382" y="483476"/>
                  </a:moveTo>
                  <a:lnTo>
                    <a:pt x="343865" y="0"/>
                  </a:lnTo>
                  <a:lnTo>
                    <a:pt x="327533" y="3784"/>
                  </a:lnTo>
                  <a:lnTo>
                    <a:pt x="454050" y="487260"/>
                  </a:lnTo>
                  <a:lnTo>
                    <a:pt x="470382" y="483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18390" y="6775956"/>
              <a:ext cx="320675" cy="111125"/>
            </a:xfrm>
            <a:custGeom>
              <a:avLst/>
              <a:gdLst/>
              <a:ahLst/>
              <a:cxnLst/>
              <a:rect l="l" t="t" r="r" b="b"/>
              <a:pathLst>
                <a:path w="320675" h="111125">
                  <a:moveTo>
                    <a:pt x="255028" y="0"/>
                  </a:moveTo>
                  <a:lnTo>
                    <a:pt x="65633" y="0"/>
                  </a:lnTo>
                  <a:lnTo>
                    <a:pt x="40108" y="4550"/>
                  </a:lnTo>
                  <a:lnTo>
                    <a:pt x="19243" y="16951"/>
                  </a:lnTo>
                  <a:lnTo>
                    <a:pt x="5165" y="35329"/>
                  </a:lnTo>
                  <a:lnTo>
                    <a:pt x="0" y="57810"/>
                  </a:lnTo>
                  <a:lnTo>
                    <a:pt x="0" y="110858"/>
                  </a:lnTo>
                  <a:lnTo>
                    <a:pt x="16827" y="110858"/>
                  </a:lnTo>
                  <a:lnTo>
                    <a:pt x="16827" y="57810"/>
                  </a:lnTo>
                  <a:lnTo>
                    <a:pt x="20669" y="41484"/>
                  </a:lnTo>
                  <a:lnTo>
                    <a:pt x="31138" y="28141"/>
                  </a:lnTo>
                  <a:lnTo>
                    <a:pt x="46654" y="19139"/>
                  </a:lnTo>
                  <a:lnTo>
                    <a:pt x="65633" y="15836"/>
                  </a:lnTo>
                  <a:lnTo>
                    <a:pt x="255028" y="15836"/>
                  </a:lnTo>
                  <a:lnTo>
                    <a:pt x="274007" y="19139"/>
                  </a:lnTo>
                  <a:lnTo>
                    <a:pt x="289523" y="28141"/>
                  </a:lnTo>
                  <a:lnTo>
                    <a:pt x="299993" y="41484"/>
                  </a:lnTo>
                  <a:lnTo>
                    <a:pt x="303834" y="57810"/>
                  </a:lnTo>
                  <a:lnTo>
                    <a:pt x="303834" y="110858"/>
                  </a:lnTo>
                  <a:lnTo>
                    <a:pt x="320662" y="110858"/>
                  </a:lnTo>
                  <a:lnTo>
                    <a:pt x="320662" y="57810"/>
                  </a:lnTo>
                  <a:lnTo>
                    <a:pt x="315496" y="35329"/>
                  </a:lnTo>
                  <a:lnTo>
                    <a:pt x="301418" y="16951"/>
                  </a:lnTo>
                  <a:lnTo>
                    <a:pt x="280553" y="4550"/>
                  </a:lnTo>
                  <a:lnTo>
                    <a:pt x="255028" y="0"/>
                  </a:lnTo>
                  <a:close/>
                </a:path>
              </a:pathLst>
            </a:custGeom>
            <a:solidFill>
              <a:srgbClr val="44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4945" y="6775956"/>
              <a:ext cx="65633" cy="11085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6864" y="6775956"/>
              <a:ext cx="65633" cy="11085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678724" y="6863473"/>
              <a:ext cx="0" cy="413384"/>
            </a:xfrm>
            <a:custGeom>
              <a:avLst/>
              <a:gdLst/>
              <a:ahLst/>
              <a:cxnLst/>
              <a:rect l="l" t="t" r="r" b="b"/>
              <a:pathLst>
                <a:path h="413384">
                  <a:moveTo>
                    <a:pt x="0" y="0"/>
                  </a:moveTo>
                  <a:lnTo>
                    <a:pt x="0" y="413372"/>
                  </a:lnTo>
                </a:path>
              </a:pathLst>
            </a:custGeom>
            <a:ln w="16827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394949" y="6715480"/>
              <a:ext cx="567690" cy="15875"/>
            </a:xfrm>
            <a:custGeom>
              <a:avLst/>
              <a:gdLst/>
              <a:ahLst/>
              <a:cxnLst/>
              <a:rect l="l" t="t" r="r" b="b"/>
              <a:pathLst>
                <a:path w="567689" h="15875">
                  <a:moveTo>
                    <a:pt x="567550" y="0"/>
                  </a:moveTo>
                  <a:lnTo>
                    <a:pt x="0" y="0"/>
                  </a:lnTo>
                  <a:lnTo>
                    <a:pt x="0" y="15836"/>
                  </a:lnTo>
                  <a:lnTo>
                    <a:pt x="567550" y="15836"/>
                  </a:lnTo>
                  <a:lnTo>
                    <a:pt x="567550" y="0"/>
                  </a:lnTo>
                  <a:close/>
                </a:path>
              </a:pathLst>
            </a:custGeom>
            <a:solidFill>
              <a:srgbClr val="44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300979" y="4914456"/>
            <a:ext cx="1750060" cy="98615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200"/>
              </a:spcBef>
            </a:pP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Located</a:t>
            </a:r>
            <a:r>
              <a:rPr sz="1300" spc="-6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in</a:t>
            </a:r>
            <a:r>
              <a:rPr sz="1300" spc="-6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213857"/>
                </a:solidFill>
                <a:latin typeface="Verdana"/>
                <a:cs typeface="Verdana"/>
              </a:rPr>
              <a:t>a</a:t>
            </a:r>
            <a:r>
              <a:rPr sz="1300" spc="-55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213857"/>
                </a:solidFill>
                <a:latin typeface="Verdana"/>
                <a:cs typeface="Verdana"/>
              </a:rPr>
              <a:t>Foreign </a:t>
            </a:r>
            <a:r>
              <a:rPr sz="1300" spc="-20" dirty="0">
                <a:solidFill>
                  <a:srgbClr val="213857"/>
                </a:solidFill>
                <a:latin typeface="Verdana"/>
                <a:cs typeface="Verdana"/>
              </a:rPr>
              <a:t>Trade</a:t>
            </a:r>
            <a:r>
              <a:rPr sz="1300" spc="-95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Zone</a:t>
            </a:r>
            <a:r>
              <a:rPr sz="1300" spc="-9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213857"/>
                </a:solidFill>
                <a:latin typeface="Verdana"/>
                <a:cs typeface="Verdana"/>
              </a:rPr>
              <a:t>with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Customs</a:t>
            </a:r>
            <a:r>
              <a:rPr sz="1300" spc="-4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and</a:t>
            </a:r>
            <a:r>
              <a:rPr sz="1300" spc="-35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213857"/>
                </a:solidFill>
                <a:latin typeface="Verdana"/>
                <a:cs typeface="Verdana"/>
              </a:rPr>
              <a:t>Border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Protection</a:t>
            </a:r>
            <a:r>
              <a:rPr sz="1300" spc="-15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on</a:t>
            </a:r>
            <a:r>
              <a:rPr sz="1300" spc="-1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213857"/>
                </a:solidFill>
                <a:latin typeface="Verdana"/>
                <a:cs typeface="Verdana"/>
              </a:rPr>
              <a:t>site</a:t>
            </a:r>
            <a:r>
              <a:rPr sz="1300" spc="-1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213857"/>
                </a:solidFill>
                <a:latin typeface="Verdana"/>
                <a:cs typeface="Verdana"/>
              </a:rPr>
              <a:t>for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efficient</a:t>
            </a:r>
            <a:r>
              <a:rPr sz="1300" spc="35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213857"/>
                </a:solidFill>
                <a:latin typeface="Verdana"/>
                <a:cs typeface="Verdana"/>
              </a:rPr>
              <a:t>processing</a:t>
            </a:r>
            <a:endParaRPr sz="130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195189" y="4824407"/>
            <a:ext cx="965200" cy="1088390"/>
            <a:chOff x="4195189" y="4824407"/>
            <a:chExt cx="965200" cy="1088390"/>
          </a:xfrm>
        </p:grpSpPr>
        <p:sp>
          <p:nvSpPr>
            <p:cNvPr id="23" name="object 23"/>
            <p:cNvSpPr/>
            <p:nvPr/>
          </p:nvSpPr>
          <p:spPr>
            <a:xfrm>
              <a:off x="4195189" y="4824407"/>
              <a:ext cx="965200" cy="1088390"/>
            </a:xfrm>
            <a:custGeom>
              <a:avLst/>
              <a:gdLst/>
              <a:ahLst/>
              <a:cxnLst/>
              <a:rect l="l" t="t" r="r" b="b"/>
              <a:pathLst>
                <a:path w="965200" h="1088389">
                  <a:moveTo>
                    <a:pt x="482625" y="0"/>
                  </a:moveTo>
                  <a:lnTo>
                    <a:pt x="165" y="271957"/>
                  </a:lnTo>
                  <a:lnTo>
                    <a:pt x="0" y="816127"/>
                  </a:lnTo>
                  <a:lnTo>
                    <a:pt x="482295" y="1088364"/>
                  </a:lnTo>
                  <a:lnTo>
                    <a:pt x="964755" y="816406"/>
                  </a:lnTo>
                  <a:lnTo>
                    <a:pt x="964920" y="272224"/>
                  </a:lnTo>
                  <a:lnTo>
                    <a:pt x="482625" y="0"/>
                  </a:lnTo>
                  <a:close/>
                </a:path>
              </a:pathLst>
            </a:custGeom>
            <a:solidFill>
              <a:srgbClr val="213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87855" y="5056113"/>
              <a:ext cx="179577" cy="32316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444492" y="5443931"/>
              <a:ext cx="466725" cy="237490"/>
            </a:xfrm>
            <a:custGeom>
              <a:avLst/>
              <a:gdLst/>
              <a:ahLst/>
              <a:cxnLst/>
              <a:rect l="l" t="t" r="r" b="b"/>
              <a:pathLst>
                <a:path w="466725" h="237489">
                  <a:moveTo>
                    <a:pt x="89357" y="59766"/>
                  </a:moveTo>
                  <a:lnTo>
                    <a:pt x="86055" y="56426"/>
                  </a:lnTo>
                  <a:lnTo>
                    <a:pt x="77927" y="56426"/>
                  </a:lnTo>
                  <a:lnTo>
                    <a:pt x="74625" y="59766"/>
                  </a:lnTo>
                  <a:lnTo>
                    <a:pt x="74625" y="63881"/>
                  </a:lnTo>
                  <a:lnTo>
                    <a:pt x="74625" y="200990"/>
                  </a:lnTo>
                  <a:lnTo>
                    <a:pt x="77927" y="204330"/>
                  </a:lnTo>
                  <a:lnTo>
                    <a:pt x="86055" y="204330"/>
                  </a:lnTo>
                  <a:lnTo>
                    <a:pt x="89357" y="200990"/>
                  </a:lnTo>
                  <a:lnTo>
                    <a:pt x="89357" y="59766"/>
                  </a:lnTo>
                  <a:close/>
                </a:path>
                <a:path w="466725" h="237489">
                  <a:moveTo>
                    <a:pt x="149821" y="59766"/>
                  </a:moveTo>
                  <a:lnTo>
                    <a:pt x="146519" y="56426"/>
                  </a:lnTo>
                  <a:lnTo>
                    <a:pt x="138391" y="56426"/>
                  </a:lnTo>
                  <a:lnTo>
                    <a:pt x="135089" y="59766"/>
                  </a:lnTo>
                  <a:lnTo>
                    <a:pt x="135089" y="63881"/>
                  </a:lnTo>
                  <a:lnTo>
                    <a:pt x="135089" y="200990"/>
                  </a:lnTo>
                  <a:lnTo>
                    <a:pt x="138391" y="204330"/>
                  </a:lnTo>
                  <a:lnTo>
                    <a:pt x="146519" y="204330"/>
                  </a:lnTo>
                  <a:lnTo>
                    <a:pt x="149821" y="200990"/>
                  </a:lnTo>
                  <a:lnTo>
                    <a:pt x="149821" y="59766"/>
                  </a:lnTo>
                  <a:close/>
                </a:path>
                <a:path w="466725" h="237489">
                  <a:moveTo>
                    <a:pt x="210273" y="59766"/>
                  </a:moveTo>
                  <a:lnTo>
                    <a:pt x="206971" y="56426"/>
                  </a:lnTo>
                  <a:lnTo>
                    <a:pt x="198843" y="56426"/>
                  </a:lnTo>
                  <a:lnTo>
                    <a:pt x="195541" y="59766"/>
                  </a:lnTo>
                  <a:lnTo>
                    <a:pt x="195541" y="63881"/>
                  </a:lnTo>
                  <a:lnTo>
                    <a:pt x="195541" y="200990"/>
                  </a:lnTo>
                  <a:lnTo>
                    <a:pt x="198843" y="204330"/>
                  </a:lnTo>
                  <a:lnTo>
                    <a:pt x="206971" y="204330"/>
                  </a:lnTo>
                  <a:lnTo>
                    <a:pt x="210273" y="200990"/>
                  </a:lnTo>
                  <a:lnTo>
                    <a:pt x="210273" y="59766"/>
                  </a:lnTo>
                  <a:close/>
                </a:path>
                <a:path w="466725" h="237489">
                  <a:moveTo>
                    <a:pt x="270751" y="59766"/>
                  </a:moveTo>
                  <a:lnTo>
                    <a:pt x="267449" y="56426"/>
                  </a:lnTo>
                  <a:lnTo>
                    <a:pt x="259321" y="56426"/>
                  </a:lnTo>
                  <a:lnTo>
                    <a:pt x="256019" y="59766"/>
                  </a:lnTo>
                  <a:lnTo>
                    <a:pt x="256019" y="63881"/>
                  </a:lnTo>
                  <a:lnTo>
                    <a:pt x="256019" y="200990"/>
                  </a:lnTo>
                  <a:lnTo>
                    <a:pt x="259321" y="204330"/>
                  </a:lnTo>
                  <a:lnTo>
                    <a:pt x="267449" y="204330"/>
                  </a:lnTo>
                  <a:lnTo>
                    <a:pt x="270751" y="200990"/>
                  </a:lnTo>
                  <a:lnTo>
                    <a:pt x="270751" y="59766"/>
                  </a:lnTo>
                  <a:close/>
                </a:path>
                <a:path w="466725" h="237489">
                  <a:moveTo>
                    <a:pt x="331216" y="59766"/>
                  </a:moveTo>
                  <a:lnTo>
                    <a:pt x="327914" y="56426"/>
                  </a:lnTo>
                  <a:lnTo>
                    <a:pt x="319786" y="56426"/>
                  </a:lnTo>
                  <a:lnTo>
                    <a:pt x="316484" y="59766"/>
                  </a:lnTo>
                  <a:lnTo>
                    <a:pt x="316484" y="63881"/>
                  </a:lnTo>
                  <a:lnTo>
                    <a:pt x="316484" y="200990"/>
                  </a:lnTo>
                  <a:lnTo>
                    <a:pt x="319786" y="204330"/>
                  </a:lnTo>
                  <a:lnTo>
                    <a:pt x="327914" y="204330"/>
                  </a:lnTo>
                  <a:lnTo>
                    <a:pt x="331216" y="200990"/>
                  </a:lnTo>
                  <a:lnTo>
                    <a:pt x="331216" y="59766"/>
                  </a:lnTo>
                  <a:close/>
                </a:path>
                <a:path w="466725" h="237489">
                  <a:moveTo>
                    <a:pt x="391668" y="59766"/>
                  </a:moveTo>
                  <a:lnTo>
                    <a:pt x="388366" y="56426"/>
                  </a:lnTo>
                  <a:lnTo>
                    <a:pt x="380238" y="56426"/>
                  </a:lnTo>
                  <a:lnTo>
                    <a:pt x="376936" y="59766"/>
                  </a:lnTo>
                  <a:lnTo>
                    <a:pt x="376936" y="63881"/>
                  </a:lnTo>
                  <a:lnTo>
                    <a:pt x="376936" y="200990"/>
                  </a:lnTo>
                  <a:lnTo>
                    <a:pt x="380238" y="204330"/>
                  </a:lnTo>
                  <a:lnTo>
                    <a:pt x="388366" y="204330"/>
                  </a:lnTo>
                  <a:lnTo>
                    <a:pt x="391668" y="200990"/>
                  </a:lnTo>
                  <a:lnTo>
                    <a:pt x="391668" y="59766"/>
                  </a:lnTo>
                  <a:close/>
                </a:path>
                <a:path w="466725" h="237489">
                  <a:moveTo>
                    <a:pt x="413004" y="19164"/>
                  </a:moveTo>
                  <a:lnTo>
                    <a:pt x="409702" y="15824"/>
                  </a:lnTo>
                  <a:lnTo>
                    <a:pt x="55626" y="15824"/>
                  </a:lnTo>
                  <a:lnTo>
                    <a:pt x="52324" y="19164"/>
                  </a:lnTo>
                  <a:lnTo>
                    <a:pt x="52324" y="27393"/>
                  </a:lnTo>
                  <a:lnTo>
                    <a:pt x="55626" y="30734"/>
                  </a:lnTo>
                  <a:lnTo>
                    <a:pt x="409702" y="30734"/>
                  </a:lnTo>
                  <a:lnTo>
                    <a:pt x="413004" y="27393"/>
                  </a:lnTo>
                  <a:lnTo>
                    <a:pt x="413004" y="23279"/>
                  </a:lnTo>
                  <a:lnTo>
                    <a:pt x="413004" y="19164"/>
                  </a:lnTo>
                  <a:close/>
                </a:path>
                <a:path w="466725" h="237489">
                  <a:moveTo>
                    <a:pt x="466318" y="3340"/>
                  </a:moveTo>
                  <a:lnTo>
                    <a:pt x="463016" y="0"/>
                  </a:lnTo>
                  <a:lnTo>
                    <a:pt x="458952" y="0"/>
                  </a:lnTo>
                  <a:lnTo>
                    <a:pt x="429399" y="0"/>
                  </a:lnTo>
                  <a:lnTo>
                    <a:pt x="426110" y="3340"/>
                  </a:lnTo>
                  <a:lnTo>
                    <a:pt x="426110" y="11569"/>
                  </a:lnTo>
                  <a:lnTo>
                    <a:pt x="429399" y="14897"/>
                  </a:lnTo>
                  <a:lnTo>
                    <a:pt x="451586" y="14897"/>
                  </a:lnTo>
                  <a:lnTo>
                    <a:pt x="451586" y="222237"/>
                  </a:lnTo>
                  <a:lnTo>
                    <a:pt x="14732" y="222237"/>
                  </a:lnTo>
                  <a:lnTo>
                    <a:pt x="14732" y="14897"/>
                  </a:lnTo>
                  <a:lnTo>
                    <a:pt x="35928" y="14897"/>
                  </a:lnTo>
                  <a:lnTo>
                    <a:pt x="39217" y="11569"/>
                  </a:lnTo>
                  <a:lnTo>
                    <a:pt x="39217" y="3340"/>
                  </a:lnTo>
                  <a:lnTo>
                    <a:pt x="35928" y="0"/>
                  </a:lnTo>
                  <a:lnTo>
                    <a:pt x="3302" y="0"/>
                  </a:lnTo>
                  <a:lnTo>
                    <a:pt x="0" y="3340"/>
                  </a:lnTo>
                  <a:lnTo>
                    <a:pt x="0" y="233807"/>
                  </a:lnTo>
                  <a:lnTo>
                    <a:pt x="3302" y="237134"/>
                  </a:lnTo>
                  <a:lnTo>
                    <a:pt x="463016" y="237134"/>
                  </a:lnTo>
                  <a:lnTo>
                    <a:pt x="466318" y="233807"/>
                  </a:lnTo>
                  <a:lnTo>
                    <a:pt x="466318" y="33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65802" y="5345399"/>
              <a:ext cx="147243" cy="8412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16310" y="5318908"/>
              <a:ext cx="170548" cy="11156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594539" y="6445046"/>
            <a:ext cx="2307590" cy="117665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200"/>
              </a:spcBef>
            </a:pPr>
            <a:r>
              <a:rPr sz="1300" spc="-40" dirty="0">
                <a:solidFill>
                  <a:srgbClr val="213857"/>
                </a:solidFill>
                <a:latin typeface="Verdana"/>
                <a:cs typeface="Verdana"/>
              </a:rPr>
              <a:t>Exclusive</a:t>
            </a:r>
            <a:r>
              <a:rPr sz="1300" spc="-45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Agreement</a:t>
            </a:r>
            <a:r>
              <a:rPr sz="1300" spc="-4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213857"/>
                </a:solidFill>
                <a:latin typeface="Verdana"/>
                <a:cs typeface="Verdana"/>
              </a:rPr>
              <a:t>with </a:t>
            </a:r>
            <a:r>
              <a:rPr lang="en-US" sz="1300" spc="-20" dirty="0">
                <a:solidFill>
                  <a:srgbClr val="213857"/>
                </a:solidFill>
                <a:latin typeface="Verdana"/>
                <a:cs typeface="Verdana"/>
              </a:rPr>
              <a:t>the</a:t>
            </a:r>
            <a:r>
              <a:rPr sz="1300" spc="13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213857"/>
                </a:solidFill>
                <a:latin typeface="Verdana"/>
                <a:cs typeface="Verdana"/>
              </a:rPr>
              <a:t>International Airport</a:t>
            </a:r>
            <a:r>
              <a:rPr sz="1300" spc="-10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35" dirty="0">
                <a:solidFill>
                  <a:srgbClr val="213857"/>
                </a:solidFill>
                <a:latin typeface="Verdana"/>
                <a:cs typeface="Verdana"/>
              </a:rPr>
              <a:t>for</a:t>
            </a:r>
            <a:r>
              <a:rPr sz="1300" spc="-10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213857"/>
                </a:solidFill>
                <a:latin typeface="Verdana"/>
                <a:cs typeface="Verdana"/>
              </a:rPr>
              <a:t>Depots </a:t>
            </a:r>
            <a:r>
              <a:rPr sz="1300" spc="-35" dirty="0">
                <a:solidFill>
                  <a:srgbClr val="213857"/>
                </a:solidFill>
                <a:latin typeface="Verdana"/>
                <a:cs typeface="Verdana"/>
              </a:rPr>
              <a:t>for</a:t>
            </a:r>
            <a:r>
              <a:rPr sz="1300" spc="-105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55" dirty="0">
                <a:solidFill>
                  <a:srgbClr val="213857"/>
                </a:solidFill>
                <a:latin typeface="Verdana"/>
                <a:cs typeface="Verdana"/>
              </a:rPr>
              <a:t>cGMP</a:t>
            </a:r>
            <a:r>
              <a:rPr sz="1300" spc="-105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Certified</a:t>
            </a:r>
            <a:r>
              <a:rPr sz="1300" spc="-105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213857"/>
                </a:solidFill>
                <a:latin typeface="Verdana"/>
                <a:cs typeface="Verdana"/>
              </a:rPr>
              <a:t>Logistics,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Distribution</a:t>
            </a:r>
            <a:r>
              <a:rPr sz="1300" spc="-9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50" dirty="0">
                <a:solidFill>
                  <a:srgbClr val="213857"/>
                </a:solidFill>
                <a:latin typeface="Verdana"/>
                <a:cs typeface="Verdana"/>
              </a:rPr>
              <a:t>and/or</a:t>
            </a:r>
            <a:r>
              <a:rPr sz="1300" spc="-9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213857"/>
                </a:solidFill>
                <a:latin typeface="Verdana"/>
                <a:cs typeface="Verdana"/>
              </a:rPr>
              <a:t>Storage </a:t>
            </a:r>
            <a:r>
              <a:rPr sz="1300" spc="-20" dirty="0">
                <a:solidFill>
                  <a:srgbClr val="213857"/>
                </a:solidFill>
                <a:latin typeface="Verdana"/>
                <a:cs typeface="Verdana"/>
              </a:rPr>
              <a:t>of</a:t>
            </a:r>
            <a:r>
              <a:rPr sz="1300" spc="-11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213857"/>
                </a:solidFill>
                <a:latin typeface="Verdana"/>
                <a:cs typeface="Verdana"/>
              </a:rPr>
              <a:t>Pharmaceuticals</a:t>
            </a:r>
            <a:endParaRPr sz="1300" dirty="0">
              <a:latin typeface="Verdana"/>
              <a:cs typeface="Verdana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88061" y="6377937"/>
            <a:ext cx="965200" cy="1088390"/>
            <a:chOff x="488061" y="6377937"/>
            <a:chExt cx="965200" cy="1088390"/>
          </a:xfrm>
        </p:grpSpPr>
        <p:sp>
          <p:nvSpPr>
            <p:cNvPr id="30" name="object 30"/>
            <p:cNvSpPr/>
            <p:nvPr/>
          </p:nvSpPr>
          <p:spPr>
            <a:xfrm>
              <a:off x="488061" y="6377937"/>
              <a:ext cx="965200" cy="1088390"/>
            </a:xfrm>
            <a:custGeom>
              <a:avLst/>
              <a:gdLst/>
              <a:ahLst/>
              <a:cxnLst/>
              <a:rect l="l" t="t" r="r" b="b"/>
              <a:pathLst>
                <a:path w="965200" h="1088390">
                  <a:moveTo>
                    <a:pt x="482625" y="0"/>
                  </a:moveTo>
                  <a:lnTo>
                    <a:pt x="165" y="271957"/>
                  </a:lnTo>
                  <a:lnTo>
                    <a:pt x="0" y="816127"/>
                  </a:lnTo>
                  <a:lnTo>
                    <a:pt x="482295" y="1088364"/>
                  </a:lnTo>
                  <a:lnTo>
                    <a:pt x="964755" y="816406"/>
                  </a:lnTo>
                  <a:lnTo>
                    <a:pt x="964920" y="272224"/>
                  </a:lnTo>
                  <a:lnTo>
                    <a:pt x="482625" y="0"/>
                  </a:lnTo>
                  <a:close/>
                </a:path>
              </a:pathLst>
            </a:custGeom>
            <a:solidFill>
              <a:srgbClr val="213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45781" y="6623405"/>
              <a:ext cx="249554" cy="633095"/>
            </a:xfrm>
            <a:custGeom>
              <a:avLst/>
              <a:gdLst/>
              <a:ahLst/>
              <a:cxnLst/>
              <a:rect l="l" t="t" r="r" b="b"/>
              <a:pathLst>
                <a:path w="249555" h="633095">
                  <a:moveTo>
                    <a:pt x="238493" y="312572"/>
                  </a:moveTo>
                  <a:lnTo>
                    <a:pt x="228168" y="260223"/>
                  </a:lnTo>
                  <a:lnTo>
                    <a:pt x="200774" y="214604"/>
                  </a:lnTo>
                  <a:lnTo>
                    <a:pt x="163029" y="178993"/>
                  </a:lnTo>
                  <a:lnTo>
                    <a:pt x="110515" y="140728"/>
                  </a:lnTo>
                  <a:lnTo>
                    <a:pt x="98463" y="131800"/>
                  </a:lnTo>
                  <a:lnTo>
                    <a:pt x="65595" y="103149"/>
                  </a:lnTo>
                  <a:lnTo>
                    <a:pt x="39344" y="66357"/>
                  </a:lnTo>
                  <a:lnTo>
                    <a:pt x="27139" y="22974"/>
                  </a:lnTo>
                  <a:lnTo>
                    <a:pt x="26289" y="5676"/>
                  </a:lnTo>
                  <a:lnTo>
                    <a:pt x="20205" y="0"/>
                  </a:lnTo>
                  <a:lnTo>
                    <a:pt x="5689" y="508"/>
                  </a:lnTo>
                  <a:lnTo>
                    <a:pt x="0" y="6604"/>
                  </a:lnTo>
                  <a:lnTo>
                    <a:pt x="254" y="13855"/>
                  </a:lnTo>
                  <a:lnTo>
                    <a:pt x="10579" y="66217"/>
                  </a:lnTo>
                  <a:lnTo>
                    <a:pt x="37985" y="111836"/>
                  </a:lnTo>
                  <a:lnTo>
                    <a:pt x="75730" y="147447"/>
                  </a:lnTo>
                  <a:lnTo>
                    <a:pt x="128244" y="185699"/>
                  </a:lnTo>
                  <a:lnTo>
                    <a:pt x="142087" y="196011"/>
                  </a:lnTo>
                  <a:lnTo>
                    <a:pt x="178981" y="229666"/>
                  </a:lnTo>
                  <a:lnTo>
                    <a:pt x="200914" y="263283"/>
                  </a:lnTo>
                  <a:lnTo>
                    <a:pt x="211366" y="302006"/>
                  </a:lnTo>
                  <a:lnTo>
                    <a:pt x="212331" y="321271"/>
                  </a:lnTo>
                  <a:lnTo>
                    <a:pt x="212178" y="325018"/>
                  </a:lnTo>
                  <a:lnTo>
                    <a:pt x="204444" y="364363"/>
                  </a:lnTo>
                  <a:lnTo>
                    <a:pt x="184912" y="399440"/>
                  </a:lnTo>
                  <a:lnTo>
                    <a:pt x="150456" y="435584"/>
                  </a:lnTo>
                  <a:lnTo>
                    <a:pt x="137363" y="446836"/>
                  </a:lnTo>
                  <a:lnTo>
                    <a:pt x="159473" y="462584"/>
                  </a:lnTo>
                  <a:lnTo>
                    <a:pt x="196900" y="426440"/>
                  </a:lnTo>
                  <a:lnTo>
                    <a:pt x="221983" y="389851"/>
                  </a:lnTo>
                  <a:lnTo>
                    <a:pt x="237337" y="339826"/>
                  </a:lnTo>
                  <a:lnTo>
                    <a:pt x="238493" y="312572"/>
                  </a:lnTo>
                  <a:close/>
                </a:path>
                <a:path w="249555" h="633095">
                  <a:moveTo>
                    <a:pt x="249453" y="626503"/>
                  </a:moveTo>
                  <a:lnTo>
                    <a:pt x="238887" y="566889"/>
                  </a:lnTo>
                  <a:lnTo>
                    <a:pt x="211480" y="521271"/>
                  </a:lnTo>
                  <a:lnTo>
                    <a:pt x="173736" y="485660"/>
                  </a:lnTo>
                  <a:lnTo>
                    <a:pt x="121221" y="447395"/>
                  </a:lnTo>
                  <a:lnTo>
                    <a:pt x="107378" y="437095"/>
                  </a:lnTo>
                  <a:lnTo>
                    <a:pt x="70472" y="403428"/>
                  </a:lnTo>
                  <a:lnTo>
                    <a:pt x="48552" y="369811"/>
                  </a:lnTo>
                  <a:lnTo>
                    <a:pt x="38087" y="331089"/>
                  </a:lnTo>
                  <a:lnTo>
                    <a:pt x="37122" y="311823"/>
                  </a:lnTo>
                  <a:lnTo>
                    <a:pt x="37274" y="308089"/>
                  </a:lnTo>
                  <a:lnTo>
                    <a:pt x="45021" y="268732"/>
                  </a:lnTo>
                  <a:lnTo>
                    <a:pt x="64541" y="233667"/>
                  </a:lnTo>
                  <a:lnTo>
                    <a:pt x="99009" y="197523"/>
                  </a:lnTo>
                  <a:lnTo>
                    <a:pt x="112090" y="186258"/>
                  </a:lnTo>
                  <a:lnTo>
                    <a:pt x="89979" y="170522"/>
                  </a:lnTo>
                  <a:lnTo>
                    <a:pt x="52565" y="206667"/>
                  </a:lnTo>
                  <a:lnTo>
                    <a:pt x="27470" y="243255"/>
                  </a:lnTo>
                  <a:lnTo>
                    <a:pt x="12128" y="293268"/>
                  </a:lnTo>
                  <a:lnTo>
                    <a:pt x="10960" y="320522"/>
                  </a:lnTo>
                  <a:lnTo>
                    <a:pt x="14020" y="347637"/>
                  </a:lnTo>
                  <a:lnTo>
                    <a:pt x="32829" y="396455"/>
                  </a:lnTo>
                  <a:lnTo>
                    <a:pt x="60413" y="431203"/>
                  </a:lnTo>
                  <a:lnTo>
                    <a:pt x="151003" y="501307"/>
                  </a:lnTo>
                  <a:lnTo>
                    <a:pt x="162598" y="510463"/>
                  </a:lnTo>
                  <a:lnTo>
                    <a:pt x="193433" y="540778"/>
                  </a:lnTo>
                  <a:lnTo>
                    <a:pt x="213563" y="574459"/>
                  </a:lnTo>
                  <a:lnTo>
                    <a:pt x="223164" y="627430"/>
                  </a:lnTo>
                  <a:lnTo>
                    <a:pt x="229260" y="633095"/>
                  </a:lnTo>
                  <a:lnTo>
                    <a:pt x="243776" y="632599"/>
                  </a:lnTo>
                  <a:lnTo>
                    <a:pt x="249453" y="626503"/>
                  </a:lnTo>
                  <a:close/>
                </a:path>
              </a:pathLst>
            </a:custGeom>
            <a:solidFill>
              <a:srgbClr val="44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92759" y="6853529"/>
              <a:ext cx="155575" cy="173355"/>
            </a:xfrm>
            <a:custGeom>
              <a:avLst/>
              <a:gdLst/>
              <a:ahLst/>
              <a:cxnLst/>
              <a:rect l="l" t="t" r="r" b="b"/>
              <a:pathLst>
                <a:path w="155575" h="173354">
                  <a:moveTo>
                    <a:pt x="136994" y="22402"/>
                  </a:moveTo>
                  <a:lnTo>
                    <a:pt x="133007" y="16497"/>
                  </a:lnTo>
                  <a:lnTo>
                    <a:pt x="128701" y="10820"/>
                  </a:lnTo>
                  <a:lnTo>
                    <a:pt x="124079" y="5321"/>
                  </a:lnTo>
                  <a:lnTo>
                    <a:pt x="119176" y="0"/>
                  </a:lnTo>
                  <a:lnTo>
                    <a:pt x="30403" y="3098"/>
                  </a:lnTo>
                  <a:lnTo>
                    <a:pt x="25882" y="8750"/>
                  </a:lnTo>
                  <a:lnTo>
                    <a:pt x="21666" y="14554"/>
                  </a:lnTo>
                  <a:lnTo>
                    <a:pt x="17767" y="20523"/>
                  </a:lnTo>
                  <a:lnTo>
                    <a:pt x="14198" y="26695"/>
                  </a:lnTo>
                  <a:lnTo>
                    <a:pt x="136994" y="22402"/>
                  </a:lnTo>
                  <a:close/>
                </a:path>
                <a:path w="155575" h="173354">
                  <a:moveTo>
                    <a:pt x="141325" y="146164"/>
                  </a:moveTo>
                  <a:lnTo>
                    <a:pt x="18516" y="150456"/>
                  </a:lnTo>
                  <a:lnTo>
                    <a:pt x="22504" y="156349"/>
                  </a:lnTo>
                  <a:lnTo>
                    <a:pt x="26809" y="162039"/>
                  </a:lnTo>
                  <a:lnTo>
                    <a:pt x="31432" y="167538"/>
                  </a:lnTo>
                  <a:lnTo>
                    <a:pt x="36334" y="172859"/>
                  </a:lnTo>
                  <a:lnTo>
                    <a:pt x="125107" y="169760"/>
                  </a:lnTo>
                  <a:lnTo>
                    <a:pt x="129616" y="164109"/>
                  </a:lnTo>
                  <a:lnTo>
                    <a:pt x="133845" y="158305"/>
                  </a:lnTo>
                  <a:lnTo>
                    <a:pt x="137756" y="152323"/>
                  </a:lnTo>
                  <a:lnTo>
                    <a:pt x="141325" y="146164"/>
                  </a:lnTo>
                  <a:close/>
                </a:path>
                <a:path w="155575" h="173354">
                  <a:moveTo>
                    <a:pt x="155511" y="87668"/>
                  </a:moveTo>
                  <a:lnTo>
                    <a:pt x="155371" y="83718"/>
                  </a:lnTo>
                  <a:lnTo>
                    <a:pt x="154940" y="75946"/>
                  </a:lnTo>
                  <a:lnTo>
                    <a:pt x="154508" y="72237"/>
                  </a:lnTo>
                  <a:lnTo>
                    <a:pt x="190" y="77622"/>
                  </a:lnTo>
                  <a:lnTo>
                    <a:pt x="0" y="85191"/>
                  </a:lnTo>
                  <a:lnTo>
                    <a:pt x="558" y="96913"/>
                  </a:lnTo>
                  <a:lnTo>
                    <a:pt x="990" y="100622"/>
                  </a:lnTo>
                  <a:lnTo>
                    <a:pt x="155308" y="95237"/>
                  </a:lnTo>
                  <a:lnTo>
                    <a:pt x="155511" y="87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7465" y="7100594"/>
              <a:ext cx="190101" cy="16294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479" y="6616376"/>
              <a:ext cx="190099" cy="16294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602637" y="4914456"/>
            <a:ext cx="2127250" cy="79565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440055">
              <a:lnSpc>
                <a:spcPts val="1500"/>
              </a:lnSpc>
              <a:spcBef>
                <a:spcPts val="200"/>
              </a:spcBef>
            </a:pP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Uniquely</a:t>
            </a:r>
            <a:r>
              <a:rPr sz="1300" spc="45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213857"/>
                </a:solidFill>
                <a:latin typeface="Verdana"/>
                <a:cs typeface="Verdana"/>
              </a:rPr>
              <a:t>positioned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at</a:t>
            </a:r>
            <a:r>
              <a:rPr sz="1300" spc="-85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the</a:t>
            </a:r>
            <a:r>
              <a:rPr lang="en-US" sz="1300" dirty="0"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213857"/>
                </a:solidFill>
                <a:latin typeface="Verdana"/>
                <a:cs typeface="Verdana"/>
              </a:rPr>
              <a:t>International</a:t>
            </a:r>
            <a:r>
              <a:rPr sz="1300" spc="-55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Airport</a:t>
            </a:r>
            <a:r>
              <a:rPr sz="1300" spc="-55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213857"/>
                </a:solidFill>
                <a:latin typeface="Verdana"/>
                <a:cs typeface="Verdana"/>
              </a:rPr>
              <a:t>with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direct</a:t>
            </a:r>
            <a:r>
              <a:rPr sz="1300" spc="-85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runway</a:t>
            </a:r>
            <a:r>
              <a:rPr sz="1300" spc="-8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213857"/>
                </a:solidFill>
                <a:latin typeface="Verdana"/>
                <a:cs typeface="Verdana"/>
              </a:rPr>
              <a:t>access</a:t>
            </a:r>
            <a:endParaRPr sz="1300" dirty="0">
              <a:latin typeface="Verdana"/>
              <a:cs typeface="Verdana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88059" y="4824407"/>
            <a:ext cx="965200" cy="1088390"/>
            <a:chOff x="488059" y="4824407"/>
            <a:chExt cx="965200" cy="1088390"/>
          </a:xfrm>
        </p:grpSpPr>
        <p:sp>
          <p:nvSpPr>
            <p:cNvPr id="37" name="object 37"/>
            <p:cNvSpPr/>
            <p:nvPr/>
          </p:nvSpPr>
          <p:spPr>
            <a:xfrm>
              <a:off x="488059" y="4824407"/>
              <a:ext cx="965200" cy="1088390"/>
            </a:xfrm>
            <a:custGeom>
              <a:avLst/>
              <a:gdLst/>
              <a:ahLst/>
              <a:cxnLst/>
              <a:rect l="l" t="t" r="r" b="b"/>
              <a:pathLst>
                <a:path w="965200" h="1088389">
                  <a:moveTo>
                    <a:pt x="482625" y="0"/>
                  </a:moveTo>
                  <a:lnTo>
                    <a:pt x="165" y="271957"/>
                  </a:lnTo>
                  <a:lnTo>
                    <a:pt x="0" y="816127"/>
                  </a:lnTo>
                  <a:lnTo>
                    <a:pt x="482295" y="1088364"/>
                  </a:lnTo>
                  <a:lnTo>
                    <a:pt x="964755" y="816406"/>
                  </a:lnTo>
                  <a:lnTo>
                    <a:pt x="964920" y="272224"/>
                  </a:lnTo>
                  <a:lnTo>
                    <a:pt x="482625" y="0"/>
                  </a:lnTo>
                  <a:close/>
                </a:path>
              </a:pathLst>
            </a:custGeom>
            <a:solidFill>
              <a:srgbClr val="213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53516" y="5142001"/>
              <a:ext cx="633095" cy="486409"/>
            </a:xfrm>
            <a:custGeom>
              <a:avLst/>
              <a:gdLst/>
              <a:ahLst/>
              <a:cxnLst/>
              <a:rect l="l" t="t" r="r" b="b"/>
              <a:pathLst>
                <a:path w="633094" h="486410">
                  <a:moveTo>
                    <a:pt x="116840" y="206400"/>
                  </a:moveTo>
                  <a:lnTo>
                    <a:pt x="113601" y="203238"/>
                  </a:lnTo>
                  <a:lnTo>
                    <a:pt x="105613" y="203238"/>
                  </a:lnTo>
                  <a:lnTo>
                    <a:pt x="102362" y="206400"/>
                  </a:lnTo>
                  <a:lnTo>
                    <a:pt x="102362" y="220243"/>
                  </a:lnTo>
                  <a:lnTo>
                    <a:pt x="105613" y="223418"/>
                  </a:lnTo>
                  <a:lnTo>
                    <a:pt x="113601" y="223418"/>
                  </a:lnTo>
                  <a:lnTo>
                    <a:pt x="116840" y="220243"/>
                  </a:lnTo>
                  <a:lnTo>
                    <a:pt x="116840" y="210312"/>
                  </a:lnTo>
                  <a:lnTo>
                    <a:pt x="116840" y="206400"/>
                  </a:lnTo>
                  <a:close/>
                </a:path>
                <a:path w="633094" h="486410">
                  <a:moveTo>
                    <a:pt x="116852" y="257479"/>
                  </a:moveTo>
                  <a:lnTo>
                    <a:pt x="113614" y="254317"/>
                  </a:lnTo>
                  <a:lnTo>
                    <a:pt x="109613" y="254317"/>
                  </a:lnTo>
                  <a:lnTo>
                    <a:pt x="105613" y="254317"/>
                  </a:lnTo>
                  <a:lnTo>
                    <a:pt x="102374" y="257479"/>
                  </a:lnTo>
                  <a:lnTo>
                    <a:pt x="102374" y="271322"/>
                  </a:lnTo>
                  <a:lnTo>
                    <a:pt x="105613" y="274497"/>
                  </a:lnTo>
                  <a:lnTo>
                    <a:pt x="113614" y="274497"/>
                  </a:lnTo>
                  <a:lnTo>
                    <a:pt x="116852" y="271322"/>
                  </a:lnTo>
                  <a:lnTo>
                    <a:pt x="116852" y="257479"/>
                  </a:lnTo>
                  <a:close/>
                </a:path>
                <a:path w="633094" h="486410">
                  <a:moveTo>
                    <a:pt x="219189" y="115252"/>
                  </a:moveTo>
                  <a:lnTo>
                    <a:pt x="218897" y="112801"/>
                  </a:lnTo>
                  <a:lnTo>
                    <a:pt x="216204" y="108953"/>
                  </a:lnTo>
                  <a:lnTo>
                    <a:pt x="213969" y="107797"/>
                  </a:lnTo>
                  <a:lnTo>
                    <a:pt x="178523" y="107797"/>
                  </a:lnTo>
                  <a:lnTo>
                    <a:pt x="190817" y="59220"/>
                  </a:lnTo>
                  <a:lnTo>
                    <a:pt x="208254" y="59220"/>
                  </a:lnTo>
                  <a:lnTo>
                    <a:pt x="211493" y="56057"/>
                  </a:lnTo>
                  <a:lnTo>
                    <a:pt x="211493" y="50711"/>
                  </a:lnTo>
                  <a:lnTo>
                    <a:pt x="211048" y="49364"/>
                  </a:lnTo>
                  <a:lnTo>
                    <a:pt x="210299" y="48247"/>
                  </a:lnTo>
                  <a:lnTo>
                    <a:pt x="208737" y="45072"/>
                  </a:lnTo>
                  <a:lnTo>
                    <a:pt x="193509" y="14147"/>
                  </a:lnTo>
                  <a:lnTo>
                    <a:pt x="192671" y="12446"/>
                  </a:lnTo>
                  <a:lnTo>
                    <a:pt x="192671" y="45072"/>
                  </a:lnTo>
                  <a:lnTo>
                    <a:pt x="175907" y="45072"/>
                  </a:lnTo>
                  <a:lnTo>
                    <a:pt x="175907" y="59220"/>
                  </a:lnTo>
                  <a:lnTo>
                    <a:pt x="163614" y="107797"/>
                  </a:lnTo>
                  <a:lnTo>
                    <a:pt x="138252" y="107797"/>
                  </a:lnTo>
                  <a:lnTo>
                    <a:pt x="144411" y="59220"/>
                  </a:lnTo>
                  <a:lnTo>
                    <a:pt x="175907" y="59220"/>
                  </a:lnTo>
                  <a:lnTo>
                    <a:pt x="175907" y="45072"/>
                  </a:lnTo>
                  <a:lnTo>
                    <a:pt x="129832" y="45072"/>
                  </a:lnTo>
                  <a:lnTo>
                    <a:pt x="129832" y="59220"/>
                  </a:lnTo>
                  <a:lnTo>
                    <a:pt x="123672" y="107797"/>
                  </a:lnTo>
                  <a:lnTo>
                    <a:pt x="95529" y="107797"/>
                  </a:lnTo>
                  <a:lnTo>
                    <a:pt x="89369" y="59220"/>
                  </a:lnTo>
                  <a:lnTo>
                    <a:pt x="129832" y="59220"/>
                  </a:lnTo>
                  <a:lnTo>
                    <a:pt x="129832" y="45072"/>
                  </a:lnTo>
                  <a:lnTo>
                    <a:pt x="80937" y="45072"/>
                  </a:lnTo>
                  <a:lnTo>
                    <a:pt x="80937" y="107797"/>
                  </a:lnTo>
                  <a:lnTo>
                    <a:pt x="55587" y="107797"/>
                  </a:lnTo>
                  <a:lnTo>
                    <a:pt x="43281" y="59220"/>
                  </a:lnTo>
                  <a:lnTo>
                    <a:pt x="74790" y="59220"/>
                  </a:lnTo>
                  <a:lnTo>
                    <a:pt x="80937" y="107797"/>
                  </a:lnTo>
                  <a:lnTo>
                    <a:pt x="80937" y="45072"/>
                  </a:lnTo>
                  <a:lnTo>
                    <a:pt x="26517" y="45072"/>
                  </a:lnTo>
                  <a:lnTo>
                    <a:pt x="41744" y="14147"/>
                  </a:lnTo>
                  <a:lnTo>
                    <a:pt x="177457" y="14147"/>
                  </a:lnTo>
                  <a:lnTo>
                    <a:pt x="192671" y="45072"/>
                  </a:lnTo>
                  <a:lnTo>
                    <a:pt x="192671" y="12446"/>
                  </a:lnTo>
                  <a:lnTo>
                    <a:pt x="187312" y="1562"/>
                  </a:lnTo>
                  <a:lnTo>
                    <a:pt x="184785" y="0"/>
                  </a:lnTo>
                  <a:lnTo>
                    <a:pt x="34404" y="0"/>
                  </a:lnTo>
                  <a:lnTo>
                    <a:pt x="31877" y="1562"/>
                  </a:lnTo>
                  <a:lnTo>
                    <a:pt x="7416" y="51269"/>
                  </a:lnTo>
                  <a:lnTo>
                    <a:pt x="7569" y="53848"/>
                  </a:lnTo>
                  <a:lnTo>
                    <a:pt x="10210" y="57975"/>
                  </a:lnTo>
                  <a:lnTo>
                    <a:pt x="12522" y="59220"/>
                  </a:lnTo>
                  <a:lnTo>
                    <a:pt x="28371" y="59220"/>
                  </a:lnTo>
                  <a:lnTo>
                    <a:pt x="40678" y="107797"/>
                  </a:lnTo>
                  <a:lnTo>
                    <a:pt x="5232" y="107797"/>
                  </a:lnTo>
                  <a:lnTo>
                    <a:pt x="2997" y="108953"/>
                  </a:lnTo>
                  <a:lnTo>
                    <a:pt x="292" y="112801"/>
                  </a:lnTo>
                  <a:lnTo>
                    <a:pt x="0" y="115252"/>
                  </a:lnTo>
                  <a:lnTo>
                    <a:pt x="24130" y="176060"/>
                  </a:lnTo>
                  <a:lnTo>
                    <a:pt x="26809" y="177863"/>
                  </a:lnTo>
                  <a:lnTo>
                    <a:pt x="45186" y="177863"/>
                  </a:lnTo>
                  <a:lnTo>
                    <a:pt x="52768" y="194602"/>
                  </a:lnTo>
                  <a:lnTo>
                    <a:pt x="55994" y="203327"/>
                  </a:lnTo>
                  <a:lnTo>
                    <a:pt x="58661" y="213563"/>
                  </a:lnTo>
                  <a:lnTo>
                    <a:pt x="60477" y="223989"/>
                  </a:lnTo>
                  <a:lnTo>
                    <a:pt x="61137" y="233235"/>
                  </a:lnTo>
                  <a:lnTo>
                    <a:pt x="61137" y="290563"/>
                  </a:lnTo>
                  <a:lnTo>
                    <a:pt x="64376" y="293725"/>
                  </a:lnTo>
                  <a:lnTo>
                    <a:pt x="72377" y="293725"/>
                  </a:lnTo>
                  <a:lnTo>
                    <a:pt x="75615" y="290563"/>
                  </a:lnTo>
                  <a:lnTo>
                    <a:pt x="75615" y="233235"/>
                  </a:lnTo>
                  <a:lnTo>
                    <a:pt x="74879" y="222491"/>
                  </a:lnTo>
                  <a:lnTo>
                    <a:pt x="72834" y="210642"/>
                  </a:lnTo>
                  <a:lnTo>
                    <a:pt x="69773" y="198996"/>
                  </a:lnTo>
                  <a:lnTo>
                    <a:pt x="66001" y="188874"/>
                  </a:lnTo>
                  <a:lnTo>
                    <a:pt x="61010" y="177863"/>
                  </a:lnTo>
                  <a:lnTo>
                    <a:pt x="111556" y="177863"/>
                  </a:lnTo>
                  <a:lnTo>
                    <a:pt x="114795" y="174688"/>
                  </a:lnTo>
                  <a:lnTo>
                    <a:pt x="114795" y="166878"/>
                  </a:lnTo>
                  <a:lnTo>
                    <a:pt x="111556" y="163715"/>
                  </a:lnTo>
                  <a:lnTo>
                    <a:pt x="34747" y="163715"/>
                  </a:lnTo>
                  <a:lnTo>
                    <a:pt x="18186" y="121945"/>
                  </a:lnTo>
                  <a:lnTo>
                    <a:pt x="201002" y="121945"/>
                  </a:lnTo>
                  <a:lnTo>
                    <a:pt x="184442" y="163715"/>
                  </a:lnTo>
                  <a:lnTo>
                    <a:pt x="135369" y="163715"/>
                  </a:lnTo>
                  <a:lnTo>
                    <a:pt x="132130" y="166878"/>
                  </a:lnTo>
                  <a:lnTo>
                    <a:pt x="132130" y="174688"/>
                  </a:lnTo>
                  <a:lnTo>
                    <a:pt x="135369" y="177863"/>
                  </a:lnTo>
                  <a:lnTo>
                    <a:pt x="158178" y="177863"/>
                  </a:lnTo>
                  <a:lnTo>
                    <a:pt x="153200" y="188874"/>
                  </a:lnTo>
                  <a:lnTo>
                    <a:pt x="149428" y="198996"/>
                  </a:lnTo>
                  <a:lnTo>
                    <a:pt x="146380" y="210642"/>
                  </a:lnTo>
                  <a:lnTo>
                    <a:pt x="144335" y="222491"/>
                  </a:lnTo>
                  <a:lnTo>
                    <a:pt x="143586" y="233235"/>
                  </a:lnTo>
                  <a:lnTo>
                    <a:pt x="143586" y="290563"/>
                  </a:lnTo>
                  <a:lnTo>
                    <a:pt x="146824" y="293725"/>
                  </a:lnTo>
                  <a:lnTo>
                    <a:pt x="154825" y="293725"/>
                  </a:lnTo>
                  <a:lnTo>
                    <a:pt x="158064" y="290563"/>
                  </a:lnTo>
                  <a:lnTo>
                    <a:pt x="158064" y="233235"/>
                  </a:lnTo>
                  <a:lnTo>
                    <a:pt x="158737" y="223989"/>
                  </a:lnTo>
                  <a:lnTo>
                    <a:pt x="160553" y="213563"/>
                  </a:lnTo>
                  <a:lnTo>
                    <a:pt x="163207" y="203327"/>
                  </a:lnTo>
                  <a:lnTo>
                    <a:pt x="166433" y="194602"/>
                  </a:lnTo>
                  <a:lnTo>
                    <a:pt x="174015" y="177863"/>
                  </a:lnTo>
                  <a:lnTo>
                    <a:pt x="192379" y="177863"/>
                  </a:lnTo>
                  <a:lnTo>
                    <a:pt x="195059" y="176060"/>
                  </a:lnTo>
                  <a:lnTo>
                    <a:pt x="216535" y="121945"/>
                  </a:lnTo>
                  <a:lnTo>
                    <a:pt x="219189" y="115252"/>
                  </a:lnTo>
                  <a:close/>
                </a:path>
                <a:path w="633094" h="486410">
                  <a:moveTo>
                    <a:pt x="632650" y="307670"/>
                  </a:moveTo>
                  <a:lnTo>
                    <a:pt x="629412" y="304507"/>
                  </a:lnTo>
                  <a:lnTo>
                    <a:pt x="625411" y="304507"/>
                  </a:lnTo>
                  <a:lnTo>
                    <a:pt x="4521" y="304507"/>
                  </a:lnTo>
                  <a:lnTo>
                    <a:pt x="1282" y="307670"/>
                  </a:lnTo>
                  <a:lnTo>
                    <a:pt x="1282" y="355981"/>
                  </a:lnTo>
                  <a:lnTo>
                    <a:pt x="4521" y="359156"/>
                  </a:lnTo>
                  <a:lnTo>
                    <a:pt x="434848" y="359156"/>
                  </a:lnTo>
                  <a:lnTo>
                    <a:pt x="438086" y="355981"/>
                  </a:lnTo>
                  <a:lnTo>
                    <a:pt x="438086" y="348170"/>
                  </a:lnTo>
                  <a:lnTo>
                    <a:pt x="434848" y="345008"/>
                  </a:lnTo>
                  <a:lnTo>
                    <a:pt x="15748" y="345008"/>
                  </a:lnTo>
                  <a:lnTo>
                    <a:pt x="15748" y="318655"/>
                  </a:lnTo>
                  <a:lnTo>
                    <a:pt x="618172" y="318655"/>
                  </a:lnTo>
                  <a:lnTo>
                    <a:pt x="618172" y="345008"/>
                  </a:lnTo>
                  <a:lnTo>
                    <a:pt x="487133" y="345008"/>
                  </a:lnTo>
                  <a:lnTo>
                    <a:pt x="483895" y="348170"/>
                  </a:lnTo>
                  <a:lnTo>
                    <a:pt x="483895" y="355981"/>
                  </a:lnTo>
                  <a:lnTo>
                    <a:pt x="487133" y="359156"/>
                  </a:lnTo>
                  <a:lnTo>
                    <a:pt x="599008" y="359156"/>
                  </a:lnTo>
                  <a:lnTo>
                    <a:pt x="599008" y="471944"/>
                  </a:lnTo>
                  <a:lnTo>
                    <a:pt x="439813" y="471944"/>
                  </a:lnTo>
                  <a:lnTo>
                    <a:pt x="439813" y="434949"/>
                  </a:lnTo>
                  <a:lnTo>
                    <a:pt x="519214" y="434949"/>
                  </a:lnTo>
                  <a:lnTo>
                    <a:pt x="519214" y="459054"/>
                  </a:lnTo>
                  <a:lnTo>
                    <a:pt x="522452" y="462216"/>
                  </a:lnTo>
                  <a:lnTo>
                    <a:pt x="530440" y="462216"/>
                  </a:lnTo>
                  <a:lnTo>
                    <a:pt x="533679" y="459054"/>
                  </a:lnTo>
                  <a:lnTo>
                    <a:pt x="533679" y="423976"/>
                  </a:lnTo>
                  <a:lnTo>
                    <a:pt x="530440" y="420814"/>
                  </a:lnTo>
                  <a:lnTo>
                    <a:pt x="428586" y="420814"/>
                  </a:lnTo>
                  <a:lnTo>
                    <a:pt x="425348" y="423976"/>
                  </a:lnTo>
                  <a:lnTo>
                    <a:pt x="425348" y="471944"/>
                  </a:lnTo>
                  <a:lnTo>
                    <a:pt x="277266" y="471944"/>
                  </a:lnTo>
                  <a:lnTo>
                    <a:pt x="277266" y="434949"/>
                  </a:lnTo>
                  <a:lnTo>
                    <a:pt x="356654" y="434949"/>
                  </a:lnTo>
                  <a:lnTo>
                    <a:pt x="356654" y="459054"/>
                  </a:lnTo>
                  <a:lnTo>
                    <a:pt x="359892" y="462216"/>
                  </a:lnTo>
                  <a:lnTo>
                    <a:pt x="367893" y="462216"/>
                  </a:lnTo>
                  <a:lnTo>
                    <a:pt x="371132" y="459054"/>
                  </a:lnTo>
                  <a:lnTo>
                    <a:pt x="371132" y="423976"/>
                  </a:lnTo>
                  <a:lnTo>
                    <a:pt x="367893" y="420814"/>
                  </a:lnTo>
                  <a:lnTo>
                    <a:pt x="266039" y="420814"/>
                  </a:lnTo>
                  <a:lnTo>
                    <a:pt x="262788" y="423976"/>
                  </a:lnTo>
                  <a:lnTo>
                    <a:pt x="262788" y="471944"/>
                  </a:lnTo>
                  <a:lnTo>
                    <a:pt x="114719" y="471944"/>
                  </a:lnTo>
                  <a:lnTo>
                    <a:pt x="114719" y="434949"/>
                  </a:lnTo>
                  <a:lnTo>
                    <a:pt x="194106" y="434949"/>
                  </a:lnTo>
                  <a:lnTo>
                    <a:pt x="194106" y="459054"/>
                  </a:lnTo>
                  <a:lnTo>
                    <a:pt x="197345" y="462216"/>
                  </a:lnTo>
                  <a:lnTo>
                    <a:pt x="205333" y="462216"/>
                  </a:lnTo>
                  <a:lnTo>
                    <a:pt x="208572" y="459054"/>
                  </a:lnTo>
                  <a:lnTo>
                    <a:pt x="208572" y="423976"/>
                  </a:lnTo>
                  <a:lnTo>
                    <a:pt x="205333" y="420814"/>
                  </a:lnTo>
                  <a:lnTo>
                    <a:pt x="103479" y="420814"/>
                  </a:lnTo>
                  <a:lnTo>
                    <a:pt x="100241" y="423976"/>
                  </a:lnTo>
                  <a:lnTo>
                    <a:pt x="100241" y="471944"/>
                  </a:lnTo>
                  <a:lnTo>
                    <a:pt x="34925" y="471944"/>
                  </a:lnTo>
                  <a:lnTo>
                    <a:pt x="34925" y="374078"/>
                  </a:lnTo>
                  <a:lnTo>
                    <a:pt x="31673" y="370916"/>
                  </a:lnTo>
                  <a:lnTo>
                    <a:pt x="23685" y="370916"/>
                  </a:lnTo>
                  <a:lnTo>
                    <a:pt x="20447" y="374078"/>
                  </a:lnTo>
                  <a:lnTo>
                    <a:pt x="20447" y="482930"/>
                  </a:lnTo>
                  <a:lnTo>
                    <a:pt x="23685" y="486092"/>
                  </a:lnTo>
                  <a:lnTo>
                    <a:pt x="610247" y="486092"/>
                  </a:lnTo>
                  <a:lnTo>
                    <a:pt x="613486" y="482930"/>
                  </a:lnTo>
                  <a:lnTo>
                    <a:pt x="613486" y="359156"/>
                  </a:lnTo>
                  <a:lnTo>
                    <a:pt x="629412" y="359156"/>
                  </a:lnTo>
                  <a:lnTo>
                    <a:pt x="632650" y="355981"/>
                  </a:lnTo>
                  <a:lnTo>
                    <a:pt x="632650" y="307670"/>
                  </a:lnTo>
                  <a:close/>
                </a:path>
              </a:pathLst>
            </a:custGeom>
            <a:solidFill>
              <a:srgbClr val="44C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74471" y="5216715"/>
              <a:ext cx="266065" cy="142875"/>
            </a:xfrm>
            <a:custGeom>
              <a:avLst/>
              <a:gdLst/>
              <a:ahLst/>
              <a:cxnLst/>
              <a:rect l="l" t="t" r="r" b="b"/>
              <a:pathLst>
                <a:path w="266065" h="142875">
                  <a:moveTo>
                    <a:pt x="134239" y="16903"/>
                  </a:moveTo>
                  <a:lnTo>
                    <a:pt x="132397" y="12801"/>
                  </a:lnTo>
                  <a:lnTo>
                    <a:pt x="99072" y="88"/>
                  </a:lnTo>
                  <a:lnTo>
                    <a:pt x="97497" y="0"/>
                  </a:lnTo>
                  <a:lnTo>
                    <a:pt x="70700" y="7023"/>
                  </a:lnTo>
                  <a:lnTo>
                    <a:pt x="68668" y="9156"/>
                  </a:lnTo>
                  <a:lnTo>
                    <a:pt x="67627" y="14478"/>
                  </a:lnTo>
                  <a:lnTo>
                    <a:pt x="68694" y="17195"/>
                  </a:lnTo>
                  <a:lnTo>
                    <a:pt x="90297" y="33020"/>
                  </a:lnTo>
                  <a:lnTo>
                    <a:pt x="91821" y="33489"/>
                  </a:lnTo>
                  <a:lnTo>
                    <a:pt x="95529" y="33489"/>
                  </a:lnTo>
                  <a:lnTo>
                    <a:pt x="97713" y="32512"/>
                  </a:lnTo>
                  <a:lnTo>
                    <a:pt x="101523" y="27533"/>
                  </a:lnTo>
                  <a:lnTo>
                    <a:pt x="100876" y="23101"/>
                  </a:lnTo>
                  <a:lnTo>
                    <a:pt x="91503" y="16217"/>
                  </a:lnTo>
                  <a:lnTo>
                    <a:pt x="97459" y="14655"/>
                  </a:lnTo>
                  <a:lnTo>
                    <a:pt x="123405" y="24561"/>
                  </a:lnTo>
                  <a:lnTo>
                    <a:pt x="127139" y="25984"/>
                  </a:lnTo>
                  <a:lnTo>
                    <a:pt x="131330" y="24180"/>
                  </a:lnTo>
                  <a:lnTo>
                    <a:pt x="134239" y="16903"/>
                  </a:lnTo>
                  <a:close/>
                </a:path>
                <a:path w="266065" h="142875">
                  <a:moveTo>
                    <a:pt x="265518" y="33756"/>
                  </a:moveTo>
                  <a:lnTo>
                    <a:pt x="261734" y="28435"/>
                  </a:lnTo>
                  <a:lnTo>
                    <a:pt x="258749" y="24231"/>
                  </a:lnTo>
                  <a:lnTo>
                    <a:pt x="251396" y="20777"/>
                  </a:lnTo>
                  <a:lnTo>
                    <a:pt x="251396" y="36880"/>
                  </a:lnTo>
                  <a:lnTo>
                    <a:pt x="249605" y="40868"/>
                  </a:lnTo>
                  <a:lnTo>
                    <a:pt x="243649" y="45593"/>
                  </a:lnTo>
                  <a:lnTo>
                    <a:pt x="234924" y="50152"/>
                  </a:lnTo>
                  <a:lnTo>
                    <a:pt x="224840" y="53670"/>
                  </a:lnTo>
                  <a:lnTo>
                    <a:pt x="166725" y="69532"/>
                  </a:lnTo>
                  <a:lnTo>
                    <a:pt x="165011" y="70980"/>
                  </a:lnTo>
                  <a:lnTo>
                    <a:pt x="142684" y="120726"/>
                  </a:lnTo>
                  <a:lnTo>
                    <a:pt x="126288" y="125780"/>
                  </a:lnTo>
                  <a:lnTo>
                    <a:pt x="127762" y="97536"/>
                  </a:lnTo>
                  <a:lnTo>
                    <a:pt x="127914" y="94500"/>
                  </a:lnTo>
                  <a:lnTo>
                    <a:pt x="128346" y="86296"/>
                  </a:lnTo>
                  <a:lnTo>
                    <a:pt x="127355" y="84112"/>
                  </a:lnTo>
                  <a:lnTo>
                    <a:pt x="124244" y="81661"/>
                  </a:lnTo>
                  <a:lnTo>
                    <a:pt x="122643" y="81114"/>
                  </a:lnTo>
                  <a:lnTo>
                    <a:pt x="120383" y="81114"/>
                  </a:lnTo>
                  <a:lnTo>
                    <a:pt x="119748" y="81203"/>
                  </a:lnTo>
                  <a:lnTo>
                    <a:pt x="69977" y="94234"/>
                  </a:lnTo>
                  <a:lnTo>
                    <a:pt x="67741" y="94500"/>
                  </a:lnTo>
                  <a:lnTo>
                    <a:pt x="65392" y="94500"/>
                  </a:lnTo>
                  <a:lnTo>
                    <a:pt x="57492" y="93548"/>
                  </a:lnTo>
                  <a:lnTo>
                    <a:pt x="49974" y="90868"/>
                  </a:lnTo>
                  <a:lnTo>
                    <a:pt x="43434" y="86741"/>
                  </a:lnTo>
                  <a:lnTo>
                    <a:pt x="38468" y="81457"/>
                  </a:lnTo>
                  <a:lnTo>
                    <a:pt x="17995" y="51904"/>
                  </a:lnTo>
                  <a:lnTo>
                    <a:pt x="26187" y="47599"/>
                  </a:lnTo>
                  <a:lnTo>
                    <a:pt x="54013" y="67487"/>
                  </a:lnTo>
                  <a:lnTo>
                    <a:pt x="56273" y="67906"/>
                  </a:lnTo>
                  <a:lnTo>
                    <a:pt x="113919" y="52806"/>
                  </a:lnTo>
                  <a:lnTo>
                    <a:pt x="199923" y="30276"/>
                  </a:lnTo>
                  <a:lnTo>
                    <a:pt x="204774" y="29070"/>
                  </a:lnTo>
                  <a:lnTo>
                    <a:pt x="210705" y="28435"/>
                  </a:lnTo>
                  <a:lnTo>
                    <a:pt x="217081" y="28435"/>
                  </a:lnTo>
                  <a:lnTo>
                    <a:pt x="230352" y="29349"/>
                  </a:lnTo>
                  <a:lnTo>
                    <a:pt x="240969" y="31559"/>
                  </a:lnTo>
                  <a:lnTo>
                    <a:pt x="248221" y="34328"/>
                  </a:lnTo>
                  <a:lnTo>
                    <a:pt x="251396" y="36880"/>
                  </a:lnTo>
                  <a:lnTo>
                    <a:pt x="251396" y="20777"/>
                  </a:lnTo>
                  <a:lnTo>
                    <a:pt x="246087" y="18262"/>
                  </a:lnTo>
                  <a:lnTo>
                    <a:pt x="231038" y="15176"/>
                  </a:lnTo>
                  <a:lnTo>
                    <a:pt x="217081" y="14287"/>
                  </a:lnTo>
                  <a:lnTo>
                    <a:pt x="209537" y="14287"/>
                  </a:lnTo>
                  <a:lnTo>
                    <a:pt x="202374" y="15074"/>
                  </a:lnTo>
                  <a:lnTo>
                    <a:pt x="196278" y="16586"/>
                  </a:lnTo>
                  <a:lnTo>
                    <a:pt x="57988" y="52806"/>
                  </a:lnTo>
                  <a:lnTo>
                    <a:pt x="50698" y="47599"/>
                  </a:lnTo>
                  <a:lnTo>
                    <a:pt x="28803" y="31953"/>
                  </a:lnTo>
                  <a:lnTo>
                    <a:pt x="25793" y="31750"/>
                  </a:lnTo>
                  <a:lnTo>
                    <a:pt x="2286" y="44107"/>
                  </a:lnTo>
                  <a:lnTo>
                    <a:pt x="977" y="45745"/>
                  </a:lnTo>
                  <a:lnTo>
                    <a:pt x="0" y="49631"/>
                  </a:lnTo>
                  <a:lnTo>
                    <a:pt x="381" y="51689"/>
                  </a:lnTo>
                  <a:lnTo>
                    <a:pt x="26479" y="89395"/>
                  </a:lnTo>
                  <a:lnTo>
                    <a:pt x="65392" y="108648"/>
                  </a:lnTo>
                  <a:lnTo>
                    <a:pt x="68999" y="108648"/>
                  </a:lnTo>
                  <a:lnTo>
                    <a:pt x="72504" y="108216"/>
                  </a:lnTo>
                  <a:lnTo>
                    <a:pt x="113271" y="97536"/>
                  </a:lnTo>
                  <a:lnTo>
                    <a:pt x="111188" y="137541"/>
                  </a:lnTo>
                  <a:lnTo>
                    <a:pt x="112229" y="139776"/>
                  </a:lnTo>
                  <a:lnTo>
                    <a:pt x="115392" y="142163"/>
                  </a:lnTo>
                  <a:lnTo>
                    <a:pt x="116954" y="142659"/>
                  </a:lnTo>
                  <a:lnTo>
                    <a:pt x="119265" y="142659"/>
                  </a:lnTo>
                  <a:lnTo>
                    <a:pt x="120002" y="142557"/>
                  </a:lnTo>
                  <a:lnTo>
                    <a:pt x="152158" y="132638"/>
                  </a:lnTo>
                  <a:lnTo>
                    <a:pt x="153784" y="131216"/>
                  </a:lnTo>
                  <a:lnTo>
                    <a:pt x="156222" y="125780"/>
                  </a:lnTo>
                  <a:lnTo>
                    <a:pt x="176009" y="81686"/>
                  </a:lnTo>
                  <a:lnTo>
                    <a:pt x="228663" y="67310"/>
                  </a:lnTo>
                  <a:lnTo>
                    <a:pt x="241147" y="62966"/>
                  </a:lnTo>
                  <a:lnTo>
                    <a:pt x="254101" y="55791"/>
                  </a:lnTo>
                  <a:lnTo>
                    <a:pt x="263550" y="45986"/>
                  </a:lnTo>
                  <a:lnTo>
                    <a:pt x="265518" y="337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/>
          <p:nvPr/>
        </p:nvSpPr>
        <p:spPr>
          <a:xfrm>
            <a:off x="2414968" y="457200"/>
            <a:ext cx="12065" cy="281940"/>
          </a:xfrm>
          <a:custGeom>
            <a:avLst/>
            <a:gdLst/>
            <a:ahLst/>
            <a:cxnLst/>
            <a:rect l="l" t="t" r="r" b="b"/>
            <a:pathLst>
              <a:path w="12064" h="281940">
                <a:moveTo>
                  <a:pt x="11645" y="0"/>
                </a:moveTo>
                <a:lnTo>
                  <a:pt x="0" y="0"/>
                </a:lnTo>
                <a:lnTo>
                  <a:pt x="0" y="281444"/>
                </a:lnTo>
                <a:lnTo>
                  <a:pt x="11645" y="281444"/>
                </a:lnTo>
                <a:lnTo>
                  <a:pt x="11645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547924" y="457200"/>
            <a:ext cx="8255" cy="140970"/>
          </a:xfrm>
          <a:custGeom>
            <a:avLst/>
            <a:gdLst/>
            <a:ahLst/>
            <a:cxnLst/>
            <a:rect l="l" t="t" r="r" b="b"/>
            <a:pathLst>
              <a:path w="8255" h="140970">
                <a:moveTo>
                  <a:pt x="7759" y="0"/>
                </a:moveTo>
                <a:lnTo>
                  <a:pt x="0" y="0"/>
                </a:lnTo>
                <a:lnTo>
                  <a:pt x="0" y="140728"/>
                </a:lnTo>
                <a:lnTo>
                  <a:pt x="7759" y="140728"/>
                </a:lnTo>
                <a:lnTo>
                  <a:pt x="7759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736301" y="457200"/>
            <a:ext cx="12065" cy="281940"/>
          </a:xfrm>
          <a:custGeom>
            <a:avLst/>
            <a:gdLst/>
            <a:ahLst/>
            <a:cxnLst/>
            <a:rect l="l" t="t" r="r" b="b"/>
            <a:pathLst>
              <a:path w="12064" h="281940">
                <a:moveTo>
                  <a:pt x="11645" y="0"/>
                </a:moveTo>
                <a:lnTo>
                  <a:pt x="0" y="0"/>
                </a:lnTo>
                <a:lnTo>
                  <a:pt x="0" y="281444"/>
                </a:lnTo>
                <a:lnTo>
                  <a:pt x="11645" y="281444"/>
                </a:lnTo>
                <a:lnTo>
                  <a:pt x="11645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869258" y="457200"/>
            <a:ext cx="8255" cy="140970"/>
          </a:xfrm>
          <a:custGeom>
            <a:avLst/>
            <a:gdLst/>
            <a:ahLst/>
            <a:cxnLst/>
            <a:rect l="l" t="t" r="r" b="b"/>
            <a:pathLst>
              <a:path w="8254" h="140970">
                <a:moveTo>
                  <a:pt x="7759" y="0"/>
                </a:moveTo>
                <a:lnTo>
                  <a:pt x="0" y="0"/>
                </a:lnTo>
                <a:lnTo>
                  <a:pt x="0" y="140728"/>
                </a:lnTo>
                <a:lnTo>
                  <a:pt x="7759" y="140728"/>
                </a:lnTo>
                <a:lnTo>
                  <a:pt x="7759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00284" y="457200"/>
            <a:ext cx="12065" cy="281940"/>
          </a:xfrm>
          <a:custGeom>
            <a:avLst/>
            <a:gdLst/>
            <a:ahLst/>
            <a:cxnLst/>
            <a:rect l="l" t="t" r="r" b="b"/>
            <a:pathLst>
              <a:path w="12064" h="281940">
                <a:moveTo>
                  <a:pt x="11645" y="0"/>
                </a:moveTo>
                <a:lnTo>
                  <a:pt x="0" y="0"/>
                </a:lnTo>
                <a:lnTo>
                  <a:pt x="0" y="281444"/>
                </a:lnTo>
                <a:lnTo>
                  <a:pt x="11645" y="281444"/>
                </a:lnTo>
                <a:lnTo>
                  <a:pt x="11645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150503" y="457200"/>
            <a:ext cx="12065" cy="281940"/>
          </a:xfrm>
          <a:custGeom>
            <a:avLst/>
            <a:gdLst/>
            <a:ahLst/>
            <a:cxnLst/>
            <a:rect l="l" t="t" r="r" b="b"/>
            <a:pathLst>
              <a:path w="12064" h="281940">
                <a:moveTo>
                  <a:pt x="11645" y="0"/>
                </a:moveTo>
                <a:lnTo>
                  <a:pt x="0" y="0"/>
                </a:lnTo>
                <a:lnTo>
                  <a:pt x="0" y="281444"/>
                </a:lnTo>
                <a:lnTo>
                  <a:pt x="11645" y="281444"/>
                </a:lnTo>
                <a:lnTo>
                  <a:pt x="11645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283460" y="457200"/>
            <a:ext cx="8255" cy="140970"/>
          </a:xfrm>
          <a:custGeom>
            <a:avLst/>
            <a:gdLst/>
            <a:ahLst/>
            <a:cxnLst/>
            <a:rect l="l" t="t" r="r" b="b"/>
            <a:pathLst>
              <a:path w="8255" h="140970">
                <a:moveTo>
                  <a:pt x="7759" y="0"/>
                </a:moveTo>
                <a:lnTo>
                  <a:pt x="0" y="0"/>
                </a:lnTo>
                <a:lnTo>
                  <a:pt x="0" y="140728"/>
                </a:lnTo>
                <a:lnTo>
                  <a:pt x="7759" y="140728"/>
                </a:lnTo>
                <a:lnTo>
                  <a:pt x="7759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471836" y="457200"/>
            <a:ext cx="12065" cy="281940"/>
          </a:xfrm>
          <a:custGeom>
            <a:avLst/>
            <a:gdLst/>
            <a:ahLst/>
            <a:cxnLst/>
            <a:rect l="l" t="t" r="r" b="b"/>
            <a:pathLst>
              <a:path w="12064" h="281940">
                <a:moveTo>
                  <a:pt x="11645" y="0"/>
                </a:moveTo>
                <a:lnTo>
                  <a:pt x="0" y="0"/>
                </a:lnTo>
                <a:lnTo>
                  <a:pt x="0" y="281444"/>
                </a:lnTo>
                <a:lnTo>
                  <a:pt x="11645" y="281444"/>
                </a:lnTo>
                <a:lnTo>
                  <a:pt x="11645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04805" y="457200"/>
            <a:ext cx="8255" cy="140970"/>
          </a:xfrm>
          <a:custGeom>
            <a:avLst/>
            <a:gdLst/>
            <a:ahLst/>
            <a:cxnLst/>
            <a:rect l="l" t="t" r="r" b="b"/>
            <a:pathLst>
              <a:path w="8254" h="140970">
                <a:moveTo>
                  <a:pt x="7759" y="0"/>
                </a:moveTo>
                <a:lnTo>
                  <a:pt x="0" y="0"/>
                </a:lnTo>
                <a:lnTo>
                  <a:pt x="0" y="140728"/>
                </a:lnTo>
                <a:lnTo>
                  <a:pt x="7759" y="140728"/>
                </a:lnTo>
                <a:lnTo>
                  <a:pt x="7759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86534" y="457200"/>
            <a:ext cx="12065" cy="281940"/>
          </a:xfrm>
          <a:custGeom>
            <a:avLst/>
            <a:gdLst/>
            <a:ahLst/>
            <a:cxnLst/>
            <a:rect l="l" t="t" r="r" b="b"/>
            <a:pathLst>
              <a:path w="12064" h="281940">
                <a:moveTo>
                  <a:pt x="11645" y="0"/>
                </a:moveTo>
                <a:lnTo>
                  <a:pt x="0" y="0"/>
                </a:lnTo>
                <a:lnTo>
                  <a:pt x="0" y="281444"/>
                </a:lnTo>
                <a:lnTo>
                  <a:pt x="11645" y="281444"/>
                </a:lnTo>
                <a:lnTo>
                  <a:pt x="11645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019490" y="457200"/>
            <a:ext cx="8255" cy="140970"/>
          </a:xfrm>
          <a:custGeom>
            <a:avLst/>
            <a:gdLst/>
            <a:ahLst/>
            <a:cxnLst/>
            <a:rect l="l" t="t" r="r" b="b"/>
            <a:pathLst>
              <a:path w="8255" h="140970">
                <a:moveTo>
                  <a:pt x="7759" y="0"/>
                </a:moveTo>
                <a:lnTo>
                  <a:pt x="0" y="0"/>
                </a:lnTo>
                <a:lnTo>
                  <a:pt x="0" y="140728"/>
                </a:lnTo>
                <a:lnTo>
                  <a:pt x="7759" y="140728"/>
                </a:lnTo>
                <a:lnTo>
                  <a:pt x="7759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207867" y="457200"/>
            <a:ext cx="12065" cy="281940"/>
          </a:xfrm>
          <a:custGeom>
            <a:avLst/>
            <a:gdLst/>
            <a:ahLst/>
            <a:cxnLst/>
            <a:rect l="l" t="t" r="r" b="b"/>
            <a:pathLst>
              <a:path w="12064" h="281940">
                <a:moveTo>
                  <a:pt x="11645" y="0"/>
                </a:moveTo>
                <a:lnTo>
                  <a:pt x="0" y="0"/>
                </a:lnTo>
                <a:lnTo>
                  <a:pt x="0" y="281444"/>
                </a:lnTo>
                <a:lnTo>
                  <a:pt x="11645" y="281444"/>
                </a:lnTo>
                <a:lnTo>
                  <a:pt x="11645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340341" y="457200"/>
            <a:ext cx="8255" cy="140970"/>
          </a:xfrm>
          <a:custGeom>
            <a:avLst/>
            <a:gdLst/>
            <a:ahLst/>
            <a:cxnLst/>
            <a:rect l="l" t="t" r="r" b="b"/>
            <a:pathLst>
              <a:path w="8254" h="140970">
                <a:moveTo>
                  <a:pt x="7759" y="0"/>
                </a:moveTo>
                <a:lnTo>
                  <a:pt x="0" y="0"/>
                </a:lnTo>
                <a:lnTo>
                  <a:pt x="0" y="140728"/>
                </a:lnTo>
                <a:lnTo>
                  <a:pt x="7759" y="140728"/>
                </a:lnTo>
                <a:lnTo>
                  <a:pt x="7759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22069" y="457200"/>
            <a:ext cx="12065" cy="281940"/>
          </a:xfrm>
          <a:custGeom>
            <a:avLst/>
            <a:gdLst/>
            <a:ahLst/>
            <a:cxnLst/>
            <a:rect l="l" t="t" r="r" b="b"/>
            <a:pathLst>
              <a:path w="12064" h="281940">
                <a:moveTo>
                  <a:pt x="11645" y="0"/>
                </a:moveTo>
                <a:lnTo>
                  <a:pt x="0" y="0"/>
                </a:lnTo>
                <a:lnTo>
                  <a:pt x="0" y="281444"/>
                </a:lnTo>
                <a:lnTo>
                  <a:pt x="11645" y="281444"/>
                </a:lnTo>
                <a:lnTo>
                  <a:pt x="11645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357604" y="457200"/>
            <a:ext cx="12065" cy="281940"/>
          </a:xfrm>
          <a:custGeom>
            <a:avLst/>
            <a:gdLst/>
            <a:ahLst/>
            <a:cxnLst/>
            <a:rect l="l" t="t" r="r" b="b"/>
            <a:pathLst>
              <a:path w="12065" h="281940">
                <a:moveTo>
                  <a:pt x="11645" y="0"/>
                </a:moveTo>
                <a:lnTo>
                  <a:pt x="0" y="0"/>
                </a:lnTo>
                <a:lnTo>
                  <a:pt x="0" y="281444"/>
                </a:lnTo>
                <a:lnTo>
                  <a:pt x="11645" y="281444"/>
                </a:lnTo>
                <a:lnTo>
                  <a:pt x="11645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3635" y="457200"/>
            <a:ext cx="12065" cy="281940"/>
          </a:xfrm>
          <a:custGeom>
            <a:avLst/>
            <a:gdLst/>
            <a:ahLst/>
            <a:cxnLst/>
            <a:rect l="l" t="t" r="r" b="b"/>
            <a:pathLst>
              <a:path w="12065" h="281940">
                <a:moveTo>
                  <a:pt x="11645" y="0"/>
                </a:moveTo>
                <a:lnTo>
                  <a:pt x="0" y="0"/>
                </a:lnTo>
                <a:lnTo>
                  <a:pt x="0" y="281444"/>
                </a:lnTo>
                <a:lnTo>
                  <a:pt x="11645" y="281444"/>
                </a:lnTo>
                <a:lnTo>
                  <a:pt x="11645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5952" y="457200"/>
            <a:ext cx="12065" cy="281940"/>
          </a:xfrm>
          <a:custGeom>
            <a:avLst/>
            <a:gdLst/>
            <a:ahLst/>
            <a:cxnLst/>
            <a:rect l="l" t="t" r="r" b="b"/>
            <a:pathLst>
              <a:path w="12065" h="281940">
                <a:moveTo>
                  <a:pt x="11645" y="0"/>
                </a:moveTo>
                <a:lnTo>
                  <a:pt x="0" y="0"/>
                </a:lnTo>
                <a:lnTo>
                  <a:pt x="0" y="281444"/>
                </a:lnTo>
                <a:lnTo>
                  <a:pt x="11645" y="281444"/>
                </a:lnTo>
                <a:lnTo>
                  <a:pt x="11645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264736" y="457200"/>
            <a:ext cx="12065" cy="281940"/>
          </a:xfrm>
          <a:custGeom>
            <a:avLst/>
            <a:gdLst/>
            <a:ahLst/>
            <a:cxnLst/>
            <a:rect l="l" t="t" r="r" b="b"/>
            <a:pathLst>
              <a:path w="12064" h="281940">
                <a:moveTo>
                  <a:pt x="11645" y="0"/>
                </a:moveTo>
                <a:lnTo>
                  <a:pt x="0" y="0"/>
                </a:lnTo>
                <a:lnTo>
                  <a:pt x="0" y="281444"/>
                </a:lnTo>
                <a:lnTo>
                  <a:pt x="11645" y="281444"/>
                </a:lnTo>
                <a:lnTo>
                  <a:pt x="11645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528718" y="457200"/>
            <a:ext cx="12065" cy="281940"/>
          </a:xfrm>
          <a:custGeom>
            <a:avLst/>
            <a:gdLst/>
            <a:ahLst/>
            <a:cxnLst/>
            <a:rect l="l" t="t" r="r" b="b"/>
            <a:pathLst>
              <a:path w="12064" h="281940">
                <a:moveTo>
                  <a:pt x="11645" y="0"/>
                </a:moveTo>
                <a:lnTo>
                  <a:pt x="0" y="0"/>
                </a:lnTo>
                <a:lnTo>
                  <a:pt x="0" y="281444"/>
                </a:lnTo>
                <a:lnTo>
                  <a:pt x="11645" y="281444"/>
                </a:lnTo>
                <a:lnTo>
                  <a:pt x="11645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55025" y="457200"/>
            <a:ext cx="8255" cy="140970"/>
          </a:xfrm>
          <a:custGeom>
            <a:avLst/>
            <a:gdLst/>
            <a:ahLst/>
            <a:cxnLst/>
            <a:rect l="l" t="t" r="r" b="b"/>
            <a:pathLst>
              <a:path w="8255" h="140970">
                <a:moveTo>
                  <a:pt x="7759" y="0"/>
                </a:moveTo>
                <a:lnTo>
                  <a:pt x="0" y="0"/>
                </a:lnTo>
                <a:lnTo>
                  <a:pt x="0" y="140728"/>
                </a:lnTo>
                <a:lnTo>
                  <a:pt x="7759" y="140728"/>
                </a:lnTo>
                <a:lnTo>
                  <a:pt x="7759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943402" y="457200"/>
            <a:ext cx="12065" cy="281940"/>
          </a:xfrm>
          <a:custGeom>
            <a:avLst/>
            <a:gdLst/>
            <a:ahLst/>
            <a:cxnLst/>
            <a:rect l="l" t="t" r="r" b="b"/>
            <a:pathLst>
              <a:path w="12064" h="281940">
                <a:moveTo>
                  <a:pt x="11645" y="0"/>
                </a:moveTo>
                <a:lnTo>
                  <a:pt x="0" y="0"/>
                </a:lnTo>
                <a:lnTo>
                  <a:pt x="0" y="281444"/>
                </a:lnTo>
                <a:lnTo>
                  <a:pt x="11645" y="281444"/>
                </a:lnTo>
                <a:lnTo>
                  <a:pt x="11645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076359" y="457200"/>
            <a:ext cx="8255" cy="140970"/>
          </a:xfrm>
          <a:custGeom>
            <a:avLst/>
            <a:gdLst/>
            <a:ahLst/>
            <a:cxnLst/>
            <a:rect l="l" t="t" r="r" b="b"/>
            <a:pathLst>
              <a:path w="8255" h="140970">
                <a:moveTo>
                  <a:pt x="7759" y="0"/>
                </a:moveTo>
                <a:lnTo>
                  <a:pt x="0" y="0"/>
                </a:lnTo>
                <a:lnTo>
                  <a:pt x="0" y="140728"/>
                </a:lnTo>
                <a:lnTo>
                  <a:pt x="7759" y="140728"/>
                </a:lnTo>
                <a:lnTo>
                  <a:pt x="7759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71500" y="457200"/>
            <a:ext cx="12065" cy="281940"/>
          </a:xfrm>
          <a:custGeom>
            <a:avLst/>
            <a:gdLst/>
            <a:ahLst/>
            <a:cxnLst/>
            <a:rect l="l" t="t" r="r" b="b"/>
            <a:pathLst>
              <a:path w="12065" h="281940">
                <a:moveTo>
                  <a:pt x="11645" y="0"/>
                </a:moveTo>
                <a:lnTo>
                  <a:pt x="0" y="0"/>
                </a:lnTo>
                <a:lnTo>
                  <a:pt x="0" y="281444"/>
                </a:lnTo>
                <a:lnTo>
                  <a:pt x="11645" y="281444"/>
                </a:lnTo>
                <a:lnTo>
                  <a:pt x="11645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490560" y="457200"/>
            <a:ext cx="8255" cy="140970"/>
          </a:xfrm>
          <a:custGeom>
            <a:avLst/>
            <a:gdLst/>
            <a:ahLst/>
            <a:cxnLst/>
            <a:rect l="l" t="t" r="r" b="b"/>
            <a:pathLst>
              <a:path w="8255" h="140970">
                <a:moveTo>
                  <a:pt x="7759" y="0"/>
                </a:moveTo>
                <a:lnTo>
                  <a:pt x="0" y="0"/>
                </a:lnTo>
                <a:lnTo>
                  <a:pt x="0" y="140728"/>
                </a:lnTo>
                <a:lnTo>
                  <a:pt x="7759" y="140728"/>
                </a:lnTo>
                <a:lnTo>
                  <a:pt x="7759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26591" y="457200"/>
            <a:ext cx="8255" cy="140970"/>
          </a:xfrm>
          <a:custGeom>
            <a:avLst/>
            <a:gdLst/>
            <a:ahLst/>
            <a:cxnLst/>
            <a:rect l="l" t="t" r="r" b="b"/>
            <a:pathLst>
              <a:path w="8255" h="140970">
                <a:moveTo>
                  <a:pt x="7759" y="0"/>
                </a:moveTo>
                <a:lnTo>
                  <a:pt x="0" y="0"/>
                </a:lnTo>
                <a:lnTo>
                  <a:pt x="0" y="140728"/>
                </a:lnTo>
                <a:lnTo>
                  <a:pt x="7759" y="140728"/>
                </a:lnTo>
                <a:lnTo>
                  <a:pt x="7759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62126" y="457200"/>
            <a:ext cx="8255" cy="140970"/>
          </a:xfrm>
          <a:custGeom>
            <a:avLst/>
            <a:gdLst/>
            <a:ahLst/>
            <a:cxnLst/>
            <a:rect l="l" t="t" r="r" b="b"/>
            <a:pathLst>
              <a:path w="8255" h="140970">
                <a:moveTo>
                  <a:pt x="7759" y="0"/>
                </a:moveTo>
                <a:lnTo>
                  <a:pt x="0" y="0"/>
                </a:lnTo>
                <a:lnTo>
                  <a:pt x="0" y="140728"/>
                </a:lnTo>
                <a:lnTo>
                  <a:pt x="7759" y="140728"/>
                </a:lnTo>
                <a:lnTo>
                  <a:pt x="7759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04456" y="457200"/>
            <a:ext cx="8255" cy="140970"/>
          </a:xfrm>
          <a:custGeom>
            <a:avLst/>
            <a:gdLst/>
            <a:ahLst/>
            <a:cxnLst/>
            <a:rect l="l" t="t" r="r" b="b"/>
            <a:pathLst>
              <a:path w="8254" h="140970">
                <a:moveTo>
                  <a:pt x="7772" y="0"/>
                </a:moveTo>
                <a:lnTo>
                  <a:pt x="0" y="0"/>
                </a:lnTo>
                <a:lnTo>
                  <a:pt x="0" y="140728"/>
                </a:lnTo>
                <a:lnTo>
                  <a:pt x="7772" y="140728"/>
                </a:lnTo>
                <a:lnTo>
                  <a:pt x="7772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133240" y="457200"/>
            <a:ext cx="8255" cy="140970"/>
          </a:xfrm>
          <a:custGeom>
            <a:avLst/>
            <a:gdLst/>
            <a:ahLst/>
            <a:cxnLst/>
            <a:rect l="l" t="t" r="r" b="b"/>
            <a:pathLst>
              <a:path w="8254" h="140970">
                <a:moveTo>
                  <a:pt x="7759" y="0"/>
                </a:moveTo>
                <a:lnTo>
                  <a:pt x="0" y="0"/>
                </a:lnTo>
                <a:lnTo>
                  <a:pt x="0" y="140728"/>
                </a:lnTo>
                <a:lnTo>
                  <a:pt x="7759" y="140728"/>
                </a:lnTo>
                <a:lnTo>
                  <a:pt x="7759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397705" y="457200"/>
            <a:ext cx="8255" cy="140970"/>
          </a:xfrm>
          <a:custGeom>
            <a:avLst/>
            <a:gdLst/>
            <a:ahLst/>
            <a:cxnLst/>
            <a:rect l="l" t="t" r="r" b="b"/>
            <a:pathLst>
              <a:path w="8254" h="140970">
                <a:moveTo>
                  <a:pt x="7759" y="0"/>
                </a:moveTo>
                <a:lnTo>
                  <a:pt x="0" y="0"/>
                </a:lnTo>
                <a:lnTo>
                  <a:pt x="0" y="140728"/>
                </a:lnTo>
                <a:lnTo>
                  <a:pt x="7759" y="140728"/>
                </a:lnTo>
                <a:lnTo>
                  <a:pt x="7759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678938" y="457200"/>
            <a:ext cx="12065" cy="281940"/>
          </a:xfrm>
          <a:custGeom>
            <a:avLst/>
            <a:gdLst/>
            <a:ahLst/>
            <a:cxnLst/>
            <a:rect l="l" t="t" r="r" b="b"/>
            <a:pathLst>
              <a:path w="12064" h="281940">
                <a:moveTo>
                  <a:pt x="11645" y="0"/>
                </a:moveTo>
                <a:lnTo>
                  <a:pt x="0" y="0"/>
                </a:lnTo>
                <a:lnTo>
                  <a:pt x="0" y="281444"/>
                </a:lnTo>
                <a:lnTo>
                  <a:pt x="11645" y="281444"/>
                </a:lnTo>
                <a:lnTo>
                  <a:pt x="11645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811907" y="457200"/>
            <a:ext cx="8255" cy="140970"/>
          </a:xfrm>
          <a:custGeom>
            <a:avLst/>
            <a:gdLst/>
            <a:ahLst/>
            <a:cxnLst/>
            <a:rect l="l" t="t" r="r" b="b"/>
            <a:pathLst>
              <a:path w="8255" h="140970">
                <a:moveTo>
                  <a:pt x="7759" y="0"/>
                </a:moveTo>
                <a:lnTo>
                  <a:pt x="0" y="0"/>
                </a:lnTo>
                <a:lnTo>
                  <a:pt x="0" y="140728"/>
                </a:lnTo>
                <a:lnTo>
                  <a:pt x="7759" y="140728"/>
                </a:lnTo>
                <a:lnTo>
                  <a:pt x="7759" y="0"/>
                </a:lnTo>
                <a:close/>
              </a:path>
            </a:pathLst>
          </a:custGeom>
          <a:solidFill>
            <a:srgbClr val="33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80059" y="9594850"/>
            <a:ext cx="6931659" cy="0"/>
          </a:xfrm>
          <a:custGeom>
            <a:avLst/>
            <a:gdLst/>
            <a:ahLst/>
            <a:cxnLst/>
            <a:rect l="l" t="t" r="r" b="b"/>
            <a:pathLst>
              <a:path w="6931659">
                <a:moveTo>
                  <a:pt x="0" y="0"/>
                </a:moveTo>
                <a:lnTo>
                  <a:pt x="6931152" y="0"/>
                </a:lnTo>
              </a:path>
            </a:pathLst>
          </a:custGeom>
          <a:ln w="12700">
            <a:solidFill>
              <a:srgbClr val="3B3B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object 73"/>
          <p:cNvGrpSpPr/>
          <p:nvPr/>
        </p:nvGrpSpPr>
        <p:grpSpPr>
          <a:xfrm>
            <a:off x="488059" y="7804400"/>
            <a:ext cx="965200" cy="1088390"/>
            <a:chOff x="488059" y="7804400"/>
            <a:chExt cx="965200" cy="1088390"/>
          </a:xfrm>
        </p:grpSpPr>
        <p:sp>
          <p:nvSpPr>
            <p:cNvPr id="74" name="object 74"/>
            <p:cNvSpPr/>
            <p:nvPr/>
          </p:nvSpPr>
          <p:spPr>
            <a:xfrm>
              <a:off x="488059" y="7804400"/>
              <a:ext cx="965200" cy="1088390"/>
            </a:xfrm>
            <a:custGeom>
              <a:avLst/>
              <a:gdLst/>
              <a:ahLst/>
              <a:cxnLst/>
              <a:rect l="l" t="t" r="r" b="b"/>
              <a:pathLst>
                <a:path w="965200" h="1088390">
                  <a:moveTo>
                    <a:pt x="482625" y="0"/>
                  </a:moveTo>
                  <a:lnTo>
                    <a:pt x="165" y="271957"/>
                  </a:lnTo>
                  <a:lnTo>
                    <a:pt x="0" y="816127"/>
                  </a:lnTo>
                  <a:lnTo>
                    <a:pt x="482295" y="1088364"/>
                  </a:lnTo>
                  <a:lnTo>
                    <a:pt x="964755" y="816406"/>
                  </a:lnTo>
                  <a:lnTo>
                    <a:pt x="964920" y="272224"/>
                  </a:lnTo>
                  <a:lnTo>
                    <a:pt x="482625" y="0"/>
                  </a:lnTo>
                  <a:close/>
                </a:path>
              </a:pathLst>
            </a:custGeom>
            <a:solidFill>
              <a:srgbClr val="213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31626" y="8188977"/>
              <a:ext cx="478155" cy="321310"/>
            </a:xfrm>
            <a:custGeom>
              <a:avLst/>
              <a:gdLst/>
              <a:ahLst/>
              <a:cxnLst/>
              <a:rect l="l" t="t" r="r" b="b"/>
              <a:pathLst>
                <a:path w="478155" h="321309">
                  <a:moveTo>
                    <a:pt x="477786" y="300037"/>
                  </a:moveTo>
                  <a:lnTo>
                    <a:pt x="477786" y="204203"/>
                  </a:lnTo>
                  <a:lnTo>
                    <a:pt x="477473" y="197013"/>
                  </a:lnTo>
                  <a:lnTo>
                    <a:pt x="420420" y="39852"/>
                  </a:lnTo>
                  <a:lnTo>
                    <a:pt x="380908" y="2851"/>
                  </a:lnTo>
                  <a:lnTo>
                    <a:pt x="362229" y="0"/>
                  </a:lnTo>
                  <a:lnTo>
                    <a:pt x="115557" y="0"/>
                  </a:lnTo>
                  <a:lnTo>
                    <a:pt x="66729" y="23499"/>
                  </a:lnTo>
                  <a:lnTo>
                    <a:pt x="4965" y="176021"/>
                  </a:lnTo>
                  <a:lnTo>
                    <a:pt x="0" y="204203"/>
                  </a:lnTo>
                  <a:lnTo>
                    <a:pt x="0" y="300037"/>
                  </a:lnTo>
                  <a:lnTo>
                    <a:pt x="1631" y="308092"/>
                  </a:lnTo>
                  <a:lnTo>
                    <a:pt x="6083" y="314667"/>
                  </a:lnTo>
                  <a:lnTo>
                    <a:pt x="12687" y="319100"/>
                  </a:lnTo>
                  <a:lnTo>
                    <a:pt x="20777" y="320725"/>
                  </a:lnTo>
                  <a:lnTo>
                    <a:pt x="457009" y="320725"/>
                  </a:lnTo>
                  <a:lnTo>
                    <a:pt x="465099" y="319100"/>
                  </a:lnTo>
                  <a:lnTo>
                    <a:pt x="471703" y="314667"/>
                  </a:lnTo>
                  <a:lnTo>
                    <a:pt x="476154" y="308092"/>
                  </a:lnTo>
                  <a:lnTo>
                    <a:pt x="477786" y="300037"/>
                  </a:lnTo>
                  <a:close/>
                </a:path>
              </a:pathLst>
            </a:custGeom>
            <a:ln w="20154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1549" y="8480614"/>
              <a:ext cx="92862" cy="9151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26628" y="8480614"/>
              <a:ext cx="92862" cy="91516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752567" y="8335561"/>
              <a:ext cx="436245" cy="6985"/>
            </a:xfrm>
            <a:custGeom>
              <a:avLst/>
              <a:gdLst/>
              <a:ahLst/>
              <a:cxnLst/>
              <a:rect l="l" t="t" r="r" b="b"/>
              <a:pathLst>
                <a:path w="436244" h="6984">
                  <a:moveTo>
                    <a:pt x="0" y="0"/>
                  </a:moveTo>
                  <a:lnTo>
                    <a:pt x="39636" y="6402"/>
                  </a:lnTo>
                  <a:lnTo>
                    <a:pt x="47980" y="6616"/>
                  </a:lnTo>
                  <a:lnTo>
                    <a:pt x="387921" y="6616"/>
                  </a:lnTo>
                  <a:lnTo>
                    <a:pt x="396271" y="6402"/>
                  </a:lnTo>
                  <a:lnTo>
                    <a:pt x="404550" y="5764"/>
                  </a:lnTo>
                  <a:lnTo>
                    <a:pt x="412722" y="4703"/>
                  </a:lnTo>
                  <a:lnTo>
                    <a:pt x="420751" y="3225"/>
                  </a:lnTo>
                  <a:lnTo>
                    <a:pt x="435902" y="0"/>
                  </a:lnTo>
                </a:path>
              </a:pathLst>
            </a:custGeom>
            <a:ln w="20154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63035" y="8398379"/>
              <a:ext cx="80010" cy="38100"/>
            </a:xfrm>
            <a:custGeom>
              <a:avLst/>
              <a:gdLst/>
              <a:ahLst/>
              <a:cxnLst/>
              <a:rect l="l" t="t" r="r" b="b"/>
              <a:pathLst>
                <a:path w="80009" h="38100">
                  <a:moveTo>
                    <a:pt x="69926" y="38036"/>
                  </a:moveTo>
                  <a:lnTo>
                    <a:pt x="29972" y="38036"/>
                  </a:lnTo>
                  <a:lnTo>
                    <a:pt x="18307" y="35794"/>
                  </a:lnTo>
                  <a:lnTo>
                    <a:pt x="8780" y="29679"/>
                  </a:lnTo>
                  <a:lnTo>
                    <a:pt x="2356" y="20612"/>
                  </a:lnTo>
                  <a:lnTo>
                    <a:pt x="0" y="9512"/>
                  </a:lnTo>
                  <a:lnTo>
                    <a:pt x="0" y="4267"/>
                  </a:lnTo>
                  <a:lnTo>
                    <a:pt x="4470" y="0"/>
                  </a:lnTo>
                  <a:lnTo>
                    <a:pt x="9994" y="0"/>
                  </a:lnTo>
                  <a:lnTo>
                    <a:pt x="49949" y="0"/>
                  </a:lnTo>
                  <a:lnTo>
                    <a:pt x="61613" y="2242"/>
                  </a:lnTo>
                  <a:lnTo>
                    <a:pt x="71140" y="8356"/>
                  </a:lnTo>
                  <a:lnTo>
                    <a:pt x="77565" y="17423"/>
                  </a:lnTo>
                  <a:lnTo>
                    <a:pt x="79921" y="28524"/>
                  </a:lnTo>
                  <a:lnTo>
                    <a:pt x="79921" y="33781"/>
                  </a:lnTo>
                  <a:lnTo>
                    <a:pt x="75438" y="38036"/>
                  </a:lnTo>
                  <a:lnTo>
                    <a:pt x="69926" y="38036"/>
                  </a:lnTo>
                  <a:close/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88679" y="8468789"/>
              <a:ext cx="163830" cy="0"/>
            </a:xfrm>
            <a:custGeom>
              <a:avLst/>
              <a:gdLst/>
              <a:ahLst/>
              <a:cxnLst/>
              <a:rect l="l" t="t" r="r" b="b"/>
              <a:pathLst>
                <a:path w="163830">
                  <a:moveTo>
                    <a:pt x="163677" y="0"/>
                  </a:moveTo>
                  <a:lnTo>
                    <a:pt x="0" y="0"/>
                  </a:lnTo>
                </a:path>
              </a:pathLst>
            </a:custGeom>
            <a:ln w="20154">
              <a:solidFill>
                <a:srgbClr val="44C1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79276" y="8283215"/>
              <a:ext cx="582930" cy="153670"/>
            </a:xfrm>
            <a:custGeom>
              <a:avLst/>
              <a:gdLst/>
              <a:ahLst/>
              <a:cxnLst/>
              <a:rect l="l" t="t" r="r" b="b"/>
              <a:pathLst>
                <a:path w="582930" h="153670">
                  <a:moveTo>
                    <a:pt x="468071" y="153200"/>
                  </a:moveTo>
                  <a:lnTo>
                    <a:pt x="426466" y="153200"/>
                  </a:lnTo>
                  <a:lnTo>
                    <a:pt x="420725" y="153200"/>
                  </a:lnTo>
                  <a:lnTo>
                    <a:pt x="416064" y="148628"/>
                  </a:lnTo>
                  <a:lnTo>
                    <a:pt x="416064" y="142989"/>
                  </a:lnTo>
                  <a:lnTo>
                    <a:pt x="418516" y="131059"/>
                  </a:lnTo>
                  <a:lnTo>
                    <a:pt x="425203" y="121318"/>
                  </a:lnTo>
                  <a:lnTo>
                    <a:pt x="435122" y="114751"/>
                  </a:lnTo>
                  <a:lnTo>
                    <a:pt x="447268" y="112344"/>
                  </a:lnTo>
                  <a:lnTo>
                    <a:pt x="488873" y="112344"/>
                  </a:lnTo>
                  <a:lnTo>
                    <a:pt x="494614" y="112344"/>
                  </a:lnTo>
                  <a:lnTo>
                    <a:pt x="499275" y="116916"/>
                  </a:lnTo>
                  <a:lnTo>
                    <a:pt x="499275" y="122554"/>
                  </a:lnTo>
                  <a:lnTo>
                    <a:pt x="496823" y="134485"/>
                  </a:lnTo>
                  <a:lnTo>
                    <a:pt x="490135" y="144225"/>
                  </a:lnTo>
                  <a:lnTo>
                    <a:pt x="480217" y="150792"/>
                  </a:lnTo>
                  <a:lnTo>
                    <a:pt x="468071" y="153200"/>
                  </a:lnTo>
                  <a:close/>
                </a:path>
                <a:path w="582930" h="153670">
                  <a:moveTo>
                    <a:pt x="62407" y="40843"/>
                  </a:moveTo>
                  <a:lnTo>
                    <a:pt x="25996" y="40843"/>
                  </a:lnTo>
                  <a:lnTo>
                    <a:pt x="15880" y="38836"/>
                  </a:lnTo>
                  <a:lnTo>
                    <a:pt x="7616" y="33366"/>
                  </a:lnTo>
                  <a:lnTo>
                    <a:pt x="2043" y="25251"/>
                  </a:lnTo>
                  <a:lnTo>
                    <a:pt x="0" y="15316"/>
                  </a:lnTo>
                  <a:lnTo>
                    <a:pt x="0" y="6857"/>
                  </a:lnTo>
                  <a:lnTo>
                    <a:pt x="6985" y="0"/>
                  </a:lnTo>
                  <a:lnTo>
                    <a:pt x="15595" y="0"/>
                  </a:lnTo>
                  <a:lnTo>
                    <a:pt x="46799" y="0"/>
                  </a:lnTo>
                  <a:lnTo>
                    <a:pt x="55422" y="0"/>
                  </a:lnTo>
                  <a:lnTo>
                    <a:pt x="62407" y="6857"/>
                  </a:lnTo>
                  <a:lnTo>
                    <a:pt x="62407" y="15316"/>
                  </a:lnTo>
                  <a:lnTo>
                    <a:pt x="62407" y="40843"/>
                  </a:lnTo>
                  <a:close/>
                </a:path>
                <a:path w="582930" h="153670">
                  <a:moveTo>
                    <a:pt x="520077" y="40843"/>
                  </a:moveTo>
                  <a:lnTo>
                    <a:pt x="556488" y="40843"/>
                  </a:lnTo>
                  <a:lnTo>
                    <a:pt x="566610" y="38836"/>
                  </a:lnTo>
                  <a:lnTo>
                    <a:pt x="574873" y="33366"/>
                  </a:lnTo>
                  <a:lnTo>
                    <a:pt x="580443" y="25251"/>
                  </a:lnTo>
                  <a:lnTo>
                    <a:pt x="582485" y="15316"/>
                  </a:lnTo>
                  <a:lnTo>
                    <a:pt x="582485" y="6857"/>
                  </a:lnTo>
                  <a:lnTo>
                    <a:pt x="575500" y="0"/>
                  </a:lnTo>
                  <a:lnTo>
                    <a:pt x="566889" y="0"/>
                  </a:lnTo>
                  <a:lnTo>
                    <a:pt x="535686" y="0"/>
                  </a:lnTo>
                  <a:lnTo>
                    <a:pt x="527062" y="0"/>
                  </a:lnTo>
                  <a:lnTo>
                    <a:pt x="520077" y="6857"/>
                  </a:lnTo>
                  <a:lnTo>
                    <a:pt x="520077" y="15316"/>
                  </a:lnTo>
                  <a:lnTo>
                    <a:pt x="520077" y="40843"/>
                  </a:lnTo>
                  <a:close/>
                </a:path>
              </a:pathLst>
            </a:custGeom>
            <a:ln w="201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1621452" y="8212244"/>
            <a:ext cx="1819910" cy="41036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200"/>
              </a:spcBef>
            </a:pPr>
            <a:r>
              <a:rPr sz="1300" spc="-25" dirty="0">
                <a:solidFill>
                  <a:srgbClr val="213857"/>
                </a:solidFill>
                <a:latin typeface="Verdana"/>
                <a:cs typeface="Verdana"/>
              </a:rPr>
              <a:t>Less</a:t>
            </a:r>
            <a:r>
              <a:rPr sz="1300" spc="-75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than</a:t>
            </a:r>
            <a:r>
              <a:rPr sz="1300" spc="-7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213857"/>
                </a:solidFill>
                <a:latin typeface="Verdana"/>
                <a:cs typeface="Verdana"/>
              </a:rPr>
              <a:t>a</a:t>
            </a:r>
            <a:r>
              <a:rPr sz="1300" spc="-7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50" dirty="0">
                <a:solidFill>
                  <a:srgbClr val="213857"/>
                </a:solidFill>
                <a:latin typeface="Verdana"/>
                <a:cs typeface="Verdana"/>
              </a:rPr>
              <a:t>15-</a:t>
            </a:r>
            <a:r>
              <a:rPr sz="1300" spc="-35" dirty="0">
                <a:solidFill>
                  <a:srgbClr val="213857"/>
                </a:solidFill>
                <a:latin typeface="Verdana"/>
                <a:cs typeface="Verdana"/>
              </a:rPr>
              <a:t>minute </a:t>
            </a:r>
            <a:r>
              <a:rPr sz="1300" spc="-25" dirty="0">
                <a:solidFill>
                  <a:srgbClr val="213857"/>
                </a:solidFill>
                <a:latin typeface="Verdana"/>
                <a:cs typeface="Verdana"/>
              </a:rPr>
              <a:t>drive</a:t>
            </a:r>
            <a:r>
              <a:rPr sz="1300" spc="-9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213857"/>
                </a:solidFill>
                <a:latin typeface="Verdana"/>
                <a:cs typeface="Verdana"/>
              </a:rPr>
              <a:t>to</a:t>
            </a:r>
            <a:r>
              <a:rPr sz="1300" spc="-90" dirty="0">
                <a:solidFill>
                  <a:srgbClr val="213857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213857"/>
                </a:solidFill>
                <a:latin typeface="Verdana"/>
                <a:cs typeface="Verdana"/>
              </a:rPr>
              <a:t>the</a:t>
            </a:r>
            <a:r>
              <a:rPr lang="en-US" sz="1300" spc="-25" dirty="0">
                <a:latin typeface="Verdana"/>
                <a:cs typeface="Verdana"/>
              </a:rPr>
              <a:t> </a:t>
            </a:r>
            <a:r>
              <a:rPr lang="en-US" sz="1300" dirty="0">
                <a:solidFill>
                  <a:srgbClr val="213857"/>
                </a:solidFill>
                <a:latin typeface="Verdana"/>
                <a:cs typeface="Verdana"/>
              </a:rPr>
              <a:t>Seaport</a:t>
            </a:r>
            <a:endParaRPr sz="13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792042"/>
            <a:ext cx="7772399" cy="626635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772400" cy="443347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5759" y="9594850"/>
              <a:ext cx="6931659" cy="0"/>
            </a:xfrm>
            <a:custGeom>
              <a:avLst/>
              <a:gdLst/>
              <a:ahLst/>
              <a:cxnLst/>
              <a:rect l="l" t="t" r="r" b="b"/>
              <a:pathLst>
                <a:path w="6931659">
                  <a:moveTo>
                    <a:pt x="0" y="0"/>
                  </a:moveTo>
                  <a:lnTo>
                    <a:pt x="6931152" y="0"/>
                  </a:lnTo>
                </a:path>
              </a:pathLst>
            </a:custGeom>
            <a:ln w="12700">
              <a:solidFill>
                <a:srgbClr val="3B3B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457199"/>
              <a:ext cx="3969385" cy="281940"/>
            </a:xfrm>
            <a:custGeom>
              <a:avLst/>
              <a:gdLst/>
              <a:ahLst/>
              <a:cxnLst/>
              <a:rect l="l" t="t" r="r" b="b"/>
              <a:pathLst>
                <a:path w="3969385" h="281940">
                  <a:moveTo>
                    <a:pt x="11645" y="0"/>
                  </a:moveTo>
                  <a:lnTo>
                    <a:pt x="0" y="0"/>
                  </a:lnTo>
                  <a:lnTo>
                    <a:pt x="0" y="281444"/>
                  </a:lnTo>
                  <a:lnTo>
                    <a:pt x="11645" y="281444"/>
                  </a:lnTo>
                  <a:lnTo>
                    <a:pt x="11645" y="0"/>
                  </a:lnTo>
                  <a:close/>
                </a:path>
                <a:path w="3969385" h="281940">
                  <a:moveTo>
                    <a:pt x="140728" y="0"/>
                  </a:moveTo>
                  <a:lnTo>
                    <a:pt x="132956" y="0"/>
                  </a:lnTo>
                  <a:lnTo>
                    <a:pt x="132956" y="140728"/>
                  </a:lnTo>
                  <a:lnTo>
                    <a:pt x="140728" y="140728"/>
                  </a:lnTo>
                  <a:lnTo>
                    <a:pt x="140728" y="0"/>
                  </a:lnTo>
                  <a:close/>
                </a:path>
                <a:path w="3969385" h="281940">
                  <a:moveTo>
                    <a:pt x="276085" y="0"/>
                  </a:moveTo>
                  <a:lnTo>
                    <a:pt x="264464" y="0"/>
                  </a:lnTo>
                  <a:lnTo>
                    <a:pt x="264464" y="281444"/>
                  </a:lnTo>
                  <a:lnTo>
                    <a:pt x="276085" y="281444"/>
                  </a:lnTo>
                  <a:lnTo>
                    <a:pt x="276085" y="0"/>
                  </a:lnTo>
                  <a:close/>
                </a:path>
                <a:path w="3969385" h="281940">
                  <a:moveTo>
                    <a:pt x="398386" y="0"/>
                  </a:moveTo>
                  <a:lnTo>
                    <a:pt x="390626" y="0"/>
                  </a:lnTo>
                  <a:lnTo>
                    <a:pt x="390626" y="140728"/>
                  </a:lnTo>
                  <a:lnTo>
                    <a:pt x="398386" y="140728"/>
                  </a:lnTo>
                  <a:lnTo>
                    <a:pt x="398386" y="0"/>
                  </a:lnTo>
                  <a:close/>
                </a:path>
                <a:path w="3969385" h="281940">
                  <a:moveTo>
                    <a:pt x="533781" y="0"/>
                  </a:moveTo>
                  <a:lnTo>
                    <a:pt x="522135" y="0"/>
                  </a:lnTo>
                  <a:lnTo>
                    <a:pt x="522135" y="281444"/>
                  </a:lnTo>
                  <a:lnTo>
                    <a:pt x="533781" y="281444"/>
                  </a:lnTo>
                  <a:lnTo>
                    <a:pt x="533781" y="0"/>
                  </a:lnTo>
                  <a:close/>
                </a:path>
                <a:path w="3969385" h="281940">
                  <a:moveTo>
                    <a:pt x="662851" y="0"/>
                  </a:moveTo>
                  <a:lnTo>
                    <a:pt x="655091" y="0"/>
                  </a:lnTo>
                  <a:lnTo>
                    <a:pt x="655091" y="140728"/>
                  </a:lnTo>
                  <a:lnTo>
                    <a:pt x="662851" y="140728"/>
                  </a:lnTo>
                  <a:lnTo>
                    <a:pt x="662851" y="0"/>
                  </a:lnTo>
                  <a:close/>
                </a:path>
                <a:path w="3969385" h="281940">
                  <a:moveTo>
                    <a:pt x="797750" y="0"/>
                  </a:moveTo>
                  <a:lnTo>
                    <a:pt x="786104" y="0"/>
                  </a:lnTo>
                  <a:lnTo>
                    <a:pt x="786104" y="281444"/>
                  </a:lnTo>
                  <a:lnTo>
                    <a:pt x="797750" y="281444"/>
                  </a:lnTo>
                  <a:lnTo>
                    <a:pt x="797750" y="0"/>
                  </a:lnTo>
                  <a:close/>
                </a:path>
                <a:path w="3969385" h="281940">
                  <a:moveTo>
                    <a:pt x="926820" y="0"/>
                  </a:moveTo>
                  <a:lnTo>
                    <a:pt x="919060" y="0"/>
                  </a:lnTo>
                  <a:lnTo>
                    <a:pt x="919060" y="140728"/>
                  </a:lnTo>
                  <a:lnTo>
                    <a:pt x="926820" y="140728"/>
                  </a:lnTo>
                  <a:lnTo>
                    <a:pt x="926820" y="0"/>
                  </a:lnTo>
                  <a:close/>
                </a:path>
                <a:path w="3969385" h="281940">
                  <a:moveTo>
                    <a:pt x="1062215" y="0"/>
                  </a:moveTo>
                  <a:lnTo>
                    <a:pt x="1050569" y="0"/>
                  </a:lnTo>
                  <a:lnTo>
                    <a:pt x="1050569" y="281444"/>
                  </a:lnTo>
                  <a:lnTo>
                    <a:pt x="1062215" y="281444"/>
                  </a:lnTo>
                  <a:lnTo>
                    <a:pt x="1062215" y="0"/>
                  </a:lnTo>
                  <a:close/>
                </a:path>
                <a:path w="3969385" h="281940">
                  <a:moveTo>
                    <a:pt x="1191272" y="0"/>
                  </a:moveTo>
                  <a:lnTo>
                    <a:pt x="1183525" y="0"/>
                  </a:lnTo>
                  <a:lnTo>
                    <a:pt x="1183525" y="140728"/>
                  </a:lnTo>
                  <a:lnTo>
                    <a:pt x="1191272" y="140728"/>
                  </a:lnTo>
                  <a:lnTo>
                    <a:pt x="1191272" y="0"/>
                  </a:lnTo>
                  <a:close/>
                </a:path>
                <a:path w="3969385" h="281940">
                  <a:moveTo>
                    <a:pt x="1326680" y="0"/>
                  </a:moveTo>
                  <a:lnTo>
                    <a:pt x="1315034" y="0"/>
                  </a:lnTo>
                  <a:lnTo>
                    <a:pt x="1315034" y="281444"/>
                  </a:lnTo>
                  <a:lnTo>
                    <a:pt x="1326680" y="281444"/>
                  </a:lnTo>
                  <a:lnTo>
                    <a:pt x="1326680" y="0"/>
                  </a:lnTo>
                  <a:close/>
                </a:path>
                <a:path w="3969385" h="281940">
                  <a:moveTo>
                    <a:pt x="1455737" y="0"/>
                  </a:moveTo>
                  <a:lnTo>
                    <a:pt x="1447990" y="0"/>
                  </a:lnTo>
                  <a:lnTo>
                    <a:pt x="1447990" y="140728"/>
                  </a:lnTo>
                  <a:lnTo>
                    <a:pt x="1455737" y="140728"/>
                  </a:lnTo>
                  <a:lnTo>
                    <a:pt x="1455737" y="0"/>
                  </a:lnTo>
                  <a:close/>
                </a:path>
                <a:path w="3969385" h="281940">
                  <a:moveTo>
                    <a:pt x="1590649" y="0"/>
                  </a:moveTo>
                  <a:lnTo>
                    <a:pt x="1579003" y="0"/>
                  </a:lnTo>
                  <a:lnTo>
                    <a:pt x="1579003" y="281444"/>
                  </a:lnTo>
                  <a:lnTo>
                    <a:pt x="1590649" y="281444"/>
                  </a:lnTo>
                  <a:lnTo>
                    <a:pt x="1590649" y="0"/>
                  </a:lnTo>
                  <a:close/>
                </a:path>
                <a:path w="3969385" h="281940">
                  <a:moveTo>
                    <a:pt x="1719719" y="0"/>
                  </a:moveTo>
                  <a:lnTo>
                    <a:pt x="1711960" y="0"/>
                  </a:lnTo>
                  <a:lnTo>
                    <a:pt x="1711960" y="140728"/>
                  </a:lnTo>
                  <a:lnTo>
                    <a:pt x="1719719" y="140728"/>
                  </a:lnTo>
                  <a:lnTo>
                    <a:pt x="1719719" y="0"/>
                  </a:lnTo>
                  <a:close/>
                </a:path>
                <a:path w="3969385" h="281940">
                  <a:moveTo>
                    <a:pt x="1855114" y="0"/>
                  </a:moveTo>
                  <a:lnTo>
                    <a:pt x="1843468" y="0"/>
                  </a:lnTo>
                  <a:lnTo>
                    <a:pt x="1843468" y="281444"/>
                  </a:lnTo>
                  <a:lnTo>
                    <a:pt x="1855114" y="281444"/>
                  </a:lnTo>
                  <a:lnTo>
                    <a:pt x="1855114" y="0"/>
                  </a:lnTo>
                  <a:close/>
                </a:path>
                <a:path w="3969385" h="281940">
                  <a:moveTo>
                    <a:pt x="1984171" y="0"/>
                  </a:moveTo>
                  <a:lnTo>
                    <a:pt x="1976424" y="0"/>
                  </a:lnTo>
                  <a:lnTo>
                    <a:pt x="1976424" y="140728"/>
                  </a:lnTo>
                  <a:lnTo>
                    <a:pt x="1984171" y="140728"/>
                  </a:lnTo>
                  <a:lnTo>
                    <a:pt x="1984171" y="0"/>
                  </a:lnTo>
                  <a:close/>
                </a:path>
                <a:path w="3969385" h="281940">
                  <a:moveTo>
                    <a:pt x="2119084" y="0"/>
                  </a:moveTo>
                  <a:lnTo>
                    <a:pt x="2107438" y="0"/>
                  </a:lnTo>
                  <a:lnTo>
                    <a:pt x="2107438" y="281444"/>
                  </a:lnTo>
                  <a:lnTo>
                    <a:pt x="2119084" y="281444"/>
                  </a:lnTo>
                  <a:lnTo>
                    <a:pt x="2119084" y="0"/>
                  </a:lnTo>
                  <a:close/>
                </a:path>
                <a:path w="3969385" h="281940">
                  <a:moveTo>
                    <a:pt x="2248166" y="0"/>
                  </a:moveTo>
                  <a:lnTo>
                    <a:pt x="2240407" y="0"/>
                  </a:lnTo>
                  <a:lnTo>
                    <a:pt x="2240407" y="140728"/>
                  </a:lnTo>
                  <a:lnTo>
                    <a:pt x="2248166" y="140728"/>
                  </a:lnTo>
                  <a:lnTo>
                    <a:pt x="2248166" y="0"/>
                  </a:lnTo>
                  <a:close/>
                </a:path>
                <a:path w="3969385" h="281940">
                  <a:moveTo>
                    <a:pt x="2383548" y="0"/>
                  </a:moveTo>
                  <a:lnTo>
                    <a:pt x="2371902" y="0"/>
                  </a:lnTo>
                  <a:lnTo>
                    <a:pt x="2371902" y="281444"/>
                  </a:lnTo>
                  <a:lnTo>
                    <a:pt x="2383548" y="281444"/>
                  </a:lnTo>
                  <a:lnTo>
                    <a:pt x="2383548" y="0"/>
                  </a:lnTo>
                  <a:close/>
                </a:path>
                <a:path w="3969385" h="281940">
                  <a:moveTo>
                    <a:pt x="2512618" y="0"/>
                  </a:moveTo>
                  <a:lnTo>
                    <a:pt x="2504859" y="0"/>
                  </a:lnTo>
                  <a:lnTo>
                    <a:pt x="2504859" y="140728"/>
                  </a:lnTo>
                  <a:lnTo>
                    <a:pt x="2512618" y="140728"/>
                  </a:lnTo>
                  <a:lnTo>
                    <a:pt x="2512618" y="0"/>
                  </a:lnTo>
                  <a:close/>
                </a:path>
                <a:path w="3969385" h="281940">
                  <a:moveTo>
                    <a:pt x="2648013" y="0"/>
                  </a:moveTo>
                  <a:lnTo>
                    <a:pt x="2636367" y="0"/>
                  </a:lnTo>
                  <a:lnTo>
                    <a:pt x="2636367" y="281444"/>
                  </a:lnTo>
                  <a:lnTo>
                    <a:pt x="2648013" y="281444"/>
                  </a:lnTo>
                  <a:lnTo>
                    <a:pt x="2648013" y="0"/>
                  </a:lnTo>
                  <a:close/>
                </a:path>
                <a:path w="3969385" h="281940">
                  <a:moveTo>
                    <a:pt x="2776601" y="0"/>
                  </a:moveTo>
                  <a:lnTo>
                    <a:pt x="2768841" y="0"/>
                  </a:lnTo>
                  <a:lnTo>
                    <a:pt x="2768841" y="140728"/>
                  </a:lnTo>
                  <a:lnTo>
                    <a:pt x="2776601" y="140728"/>
                  </a:lnTo>
                  <a:lnTo>
                    <a:pt x="2776601" y="0"/>
                  </a:lnTo>
                  <a:close/>
                </a:path>
                <a:path w="3969385" h="281940">
                  <a:moveTo>
                    <a:pt x="2911970" y="0"/>
                  </a:moveTo>
                  <a:lnTo>
                    <a:pt x="2900337" y="0"/>
                  </a:lnTo>
                  <a:lnTo>
                    <a:pt x="2900337" y="281444"/>
                  </a:lnTo>
                  <a:lnTo>
                    <a:pt x="2911970" y="281444"/>
                  </a:lnTo>
                  <a:lnTo>
                    <a:pt x="2911970" y="0"/>
                  </a:lnTo>
                  <a:close/>
                </a:path>
                <a:path w="3969385" h="281940">
                  <a:moveTo>
                    <a:pt x="3041065" y="0"/>
                  </a:moveTo>
                  <a:lnTo>
                    <a:pt x="3033306" y="0"/>
                  </a:lnTo>
                  <a:lnTo>
                    <a:pt x="3033306" y="140728"/>
                  </a:lnTo>
                  <a:lnTo>
                    <a:pt x="3041065" y="140728"/>
                  </a:lnTo>
                  <a:lnTo>
                    <a:pt x="3041065" y="0"/>
                  </a:lnTo>
                  <a:close/>
                </a:path>
                <a:path w="3969385" h="281940">
                  <a:moveTo>
                    <a:pt x="3176447" y="0"/>
                  </a:moveTo>
                  <a:lnTo>
                    <a:pt x="3164802" y="0"/>
                  </a:lnTo>
                  <a:lnTo>
                    <a:pt x="3164802" y="281444"/>
                  </a:lnTo>
                  <a:lnTo>
                    <a:pt x="3176447" y="281444"/>
                  </a:lnTo>
                  <a:lnTo>
                    <a:pt x="3176447" y="0"/>
                  </a:lnTo>
                  <a:close/>
                </a:path>
                <a:path w="3969385" h="281940">
                  <a:moveTo>
                    <a:pt x="3305518" y="0"/>
                  </a:moveTo>
                  <a:lnTo>
                    <a:pt x="3297758" y="0"/>
                  </a:lnTo>
                  <a:lnTo>
                    <a:pt x="3297758" y="140728"/>
                  </a:lnTo>
                  <a:lnTo>
                    <a:pt x="3305518" y="140728"/>
                  </a:lnTo>
                  <a:lnTo>
                    <a:pt x="3305518" y="0"/>
                  </a:lnTo>
                  <a:close/>
                </a:path>
                <a:path w="3969385" h="281940">
                  <a:moveTo>
                    <a:pt x="3440430" y="0"/>
                  </a:moveTo>
                  <a:lnTo>
                    <a:pt x="3428784" y="0"/>
                  </a:lnTo>
                  <a:lnTo>
                    <a:pt x="3428784" y="281444"/>
                  </a:lnTo>
                  <a:lnTo>
                    <a:pt x="3440430" y="281444"/>
                  </a:lnTo>
                  <a:lnTo>
                    <a:pt x="3440430" y="0"/>
                  </a:lnTo>
                  <a:close/>
                </a:path>
                <a:path w="3969385" h="281940">
                  <a:moveTo>
                    <a:pt x="3569512" y="0"/>
                  </a:moveTo>
                  <a:lnTo>
                    <a:pt x="3561740" y="0"/>
                  </a:lnTo>
                  <a:lnTo>
                    <a:pt x="3561740" y="140728"/>
                  </a:lnTo>
                  <a:lnTo>
                    <a:pt x="3569512" y="140728"/>
                  </a:lnTo>
                  <a:lnTo>
                    <a:pt x="3569512" y="0"/>
                  </a:lnTo>
                  <a:close/>
                </a:path>
                <a:path w="3969385" h="281940">
                  <a:moveTo>
                    <a:pt x="3704869" y="0"/>
                  </a:moveTo>
                  <a:lnTo>
                    <a:pt x="3693236" y="0"/>
                  </a:lnTo>
                  <a:lnTo>
                    <a:pt x="3693236" y="281444"/>
                  </a:lnTo>
                  <a:lnTo>
                    <a:pt x="3704869" y="281444"/>
                  </a:lnTo>
                  <a:lnTo>
                    <a:pt x="3704869" y="0"/>
                  </a:lnTo>
                  <a:close/>
                </a:path>
                <a:path w="3969385" h="281940">
                  <a:moveTo>
                    <a:pt x="3833965" y="0"/>
                  </a:moveTo>
                  <a:lnTo>
                    <a:pt x="3826205" y="0"/>
                  </a:lnTo>
                  <a:lnTo>
                    <a:pt x="3826205" y="140728"/>
                  </a:lnTo>
                  <a:lnTo>
                    <a:pt x="3833965" y="140728"/>
                  </a:lnTo>
                  <a:lnTo>
                    <a:pt x="3833965" y="0"/>
                  </a:lnTo>
                  <a:close/>
                </a:path>
                <a:path w="3969385" h="281940">
                  <a:moveTo>
                    <a:pt x="3968851" y="0"/>
                  </a:moveTo>
                  <a:lnTo>
                    <a:pt x="3957218" y="0"/>
                  </a:lnTo>
                  <a:lnTo>
                    <a:pt x="3957218" y="281444"/>
                  </a:lnTo>
                  <a:lnTo>
                    <a:pt x="3968851" y="281444"/>
                  </a:lnTo>
                  <a:lnTo>
                    <a:pt x="39688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6198081"/>
              <a:ext cx="6858000" cy="0"/>
            </a:xfrm>
            <a:custGeom>
              <a:avLst/>
              <a:gdLst/>
              <a:ahLst/>
              <a:cxnLst/>
              <a:rect l="l" t="t" r="r" b="b"/>
              <a:pathLst>
                <a:path w="6858000">
                  <a:moveTo>
                    <a:pt x="0" y="0"/>
                  </a:moveTo>
                  <a:lnTo>
                    <a:pt x="6858000" y="0"/>
                  </a:lnTo>
                </a:path>
              </a:pathLst>
            </a:custGeom>
            <a:ln w="12700">
              <a:solidFill>
                <a:srgbClr val="300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225" y="0"/>
              <a:ext cx="3175" cy="100584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44500" y="4959521"/>
            <a:ext cx="6624320" cy="932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70"/>
              </a:lnSpc>
              <a:spcBef>
                <a:spcPts val="100"/>
              </a:spcBef>
            </a:pPr>
            <a:r>
              <a:rPr sz="3200" spc="135" dirty="0">
                <a:solidFill>
                  <a:srgbClr val="300573"/>
                </a:solidFill>
                <a:latin typeface="Verdana"/>
                <a:cs typeface="Verdana"/>
              </a:rPr>
              <a:t>AN</a:t>
            </a:r>
            <a:r>
              <a:rPr sz="3200" spc="-27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3200" spc="-70" dirty="0">
                <a:solidFill>
                  <a:srgbClr val="300573"/>
                </a:solidFill>
                <a:latin typeface="Verdana"/>
                <a:cs typeface="Verdana"/>
              </a:rPr>
              <a:t>INNOVATIVE</a:t>
            </a:r>
            <a:r>
              <a:rPr sz="3200" spc="-27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3200" spc="130" dirty="0">
                <a:solidFill>
                  <a:srgbClr val="300573"/>
                </a:solidFill>
                <a:latin typeface="Verdana"/>
                <a:cs typeface="Verdana"/>
              </a:rPr>
              <a:t>APPROACH</a:t>
            </a:r>
            <a:endParaRPr sz="3200">
              <a:latin typeface="Verdana"/>
              <a:cs typeface="Verdana"/>
            </a:endParaRPr>
          </a:p>
          <a:p>
            <a:pPr marL="12700">
              <a:lnSpc>
                <a:spcPts val="3570"/>
              </a:lnSpc>
            </a:pPr>
            <a:r>
              <a:rPr sz="3200" spc="-40" dirty="0">
                <a:solidFill>
                  <a:srgbClr val="300573"/>
                </a:solidFill>
                <a:latin typeface="Verdana"/>
                <a:cs typeface="Verdana"/>
              </a:rPr>
              <a:t>TO</a:t>
            </a:r>
            <a:r>
              <a:rPr sz="3200" spc="-24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300573"/>
                </a:solidFill>
                <a:latin typeface="Verdana"/>
                <a:cs typeface="Verdana"/>
              </a:rPr>
              <a:t>ADVANCING</a:t>
            </a:r>
            <a:r>
              <a:rPr sz="3200" spc="-24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3200" spc="100" dirty="0">
                <a:solidFill>
                  <a:srgbClr val="300573"/>
                </a:solidFill>
                <a:latin typeface="Verdana"/>
                <a:cs typeface="Verdana"/>
              </a:rPr>
              <a:t>COLD</a:t>
            </a:r>
            <a:r>
              <a:rPr sz="3200" spc="-24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3200" spc="-10" dirty="0">
                <a:solidFill>
                  <a:srgbClr val="300573"/>
                </a:solidFill>
                <a:latin typeface="Verdana"/>
                <a:cs typeface="Verdana"/>
              </a:rPr>
              <a:t>STORAGE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4500" y="6425487"/>
            <a:ext cx="6868159" cy="2431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7005">
              <a:lnSpc>
                <a:spcPct val="111100"/>
              </a:lnSpc>
              <a:spcBef>
                <a:spcPts val="100"/>
              </a:spcBef>
            </a:pPr>
            <a:r>
              <a:rPr lang="en-US" sz="1800" dirty="0">
                <a:solidFill>
                  <a:srgbClr val="300573"/>
                </a:solidFill>
                <a:latin typeface="Lucida Sans"/>
                <a:cs typeface="Lucida Sans"/>
              </a:rPr>
              <a:t>Our partner </a:t>
            </a:r>
            <a:r>
              <a:rPr sz="1800" dirty="0">
                <a:solidFill>
                  <a:srgbClr val="300573"/>
                </a:solidFill>
                <a:latin typeface="Lucida Sans"/>
                <a:cs typeface="Lucida Sans"/>
              </a:rPr>
              <a:t>delivers</a:t>
            </a:r>
            <a:r>
              <a:rPr sz="1800" spc="12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spc="50" dirty="0">
                <a:solidFill>
                  <a:srgbClr val="300573"/>
                </a:solidFill>
                <a:latin typeface="Lucida Sans"/>
                <a:cs typeface="Lucida Sans"/>
              </a:rPr>
              <a:t>comprehensive,</a:t>
            </a:r>
            <a:r>
              <a:rPr sz="1800" spc="12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spc="75" dirty="0">
                <a:solidFill>
                  <a:srgbClr val="300573"/>
                </a:solidFill>
                <a:latin typeface="Lucida Sans"/>
                <a:cs typeface="Lucida Sans"/>
              </a:rPr>
              <a:t>end- </a:t>
            </a:r>
            <a:r>
              <a:rPr sz="1800" spc="65" dirty="0">
                <a:solidFill>
                  <a:srgbClr val="300573"/>
                </a:solidFill>
                <a:latin typeface="Lucida Sans"/>
                <a:cs typeface="Lucida Sans"/>
              </a:rPr>
              <a:t>to-</a:t>
            </a:r>
            <a:r>
              <a:rPr sz="1800" spc="95" dirty="0">
                <a:solidFill>
                  <a:srgbClr val="300573"/>
                </a:solidFill>
                <a:latin typeface="Lucida Sans"/>
                <a:cs typeface="Lucida Sans"/>
              </a:rPr>
              <a:t>end</a:t>
            </a:r>
            <a:r>
              <a:rPr sz="1800" spc="3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300573"/>
                </a:solidFill>
                <a:latin typeface="Lucida Sans"/>
                <a:cs typeface="Lucida Sans"/>
              </a:rPr>
              <a:t>cold</a:t>
            </a:r>
            <a:r>
              <a:rPr sz="1800" spc="3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300573"/>
                </a:solidFill>
                <a:latin typeface="Lucida Sans"/>
                <a:cs typeface="Lucida Sans"/>
              </a:rPr>
              <a:t>storage</a:t>
            </a:r>
            <a:r>
              <a:rPr sz="1800" spc="3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300573"/>
                </a:solidFill>
                <a:latin typeface="Lucida Sans"/>
                <a:cs typeface="Lucida Sans"/>
              </a:rPr>
              <a:t>solutions</a:t>
            </a:r>
            <a:r>
              <a:rPr sz="1800" spc="3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spc="75" dirty="0">
                <a:solidFill>
                  <a:srgbClr val="300573"/>
                </a:solidFill>
                <a:latin typeface="Lucida Sans"/>
                <a:cs typeface="Lucida Sans"/>
              </a:rPr>
              <a:t>that</a:t>
            </a:r>
            <a:r>
              <a:rPr sz="1800" spc="3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300573"/>
                </a:solidFill>
                <a:latin typeface="Lucida Sans"/>
                <a:cs typeface="Lucida Sans"/>
              </a:rPr>
              <a:t>utilize</a:t>
            </a:r>
            <a:r>
              <a:rPr sz="1800" spc="3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spc="75" dirty="0">
                <a:solidFill>
                  <a:srgbClr val="300573"/>
                </a:solidFill>
                <a:latin typeface="Lucida Sans"/>
                <a:cs typeface="Lucida Sans"/>
              </a:rPr>
              <a:t>cutting</a:t>
            </a:r>
            <a:r>
              <a:rPr sz="1800" spc="3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spc="75" dirty="0">
                <a:solidFill>
                  <a:srgbClr val="300573"/>
                </a:solidFill>
                <a:latin typeface="Lucida Sans"/>
                <a:cs typeface="Lucida Sans"/>
              </a:rPr>
              <a:t>edge </a:t>
            </a:r>
            <a:r>
              <a:rPr sz="1800" spc="55" dirty="0">
                <a:solidFill>
                  <a:srgbClr val="300573"/>
                </a:solidFill>
                <a:latin typeface="Lucida Sans"/>
                <a:cs typeface="Lucida Sans"/>
              </a:rPr>
              <a:t>monitoring</a:t>
            </a:r>
            <a:r>
              <a:rPr sz="180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spc="95" dirty="0">
                <a:solidFill>
                  <a:srgbClr val="300573"/>
                </a:solidFill>
                <a:latin typeface="Lucida Sans"/>
                <a:cs typeface="Lucida Sans"/>
              </a:rPr>
              <a:t>and</a:t>
            </a:r>
            <a:r>
              <a:rPr sz="1800" dirty="0">
                <a:solidFill>
                  <a:srgbClr val="300573"/>
                </a:solidFill>
                <a:latin typeface="Lucida Sans"/>
                <a:cs typeface="Lucida Sans"/>
              </a:rPr>
              <a:t> control</a:t>
            </a:r>
            <a:r>
              <a:rPr sz="1800" spc="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spc="65" dirty="0">
                <a:solidFill>
                  <a:srgbClr val="300573"/>
                </a:solidFill>
                <a:latin typeface="Lucida Sans"/>
                <a:cs typeface="Lucida Sans"/>
              </a:rPr>
              <a:t>technology</a:t>
            </a:r>
            <a:r>
              <a:rPr sz="1800" dirty="0">
                <a:solidFill>
                  <a:srgbClr val="300573"/>
                </a:solidFill>
                <a:latin typeface="Lucida Sans"/>
                <a:cs typeface="Lucida Sans"/>
              </a:rPr>
              <a:t> to</a:t>
            </a:r>
            <a:r>
              <a:rPr sz="1800" spc="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300573"/>
                </a:solidFill>
                <a:latin typeface="Lucida Sans"/>
                <a:cs typeface="Lucida Sans"/>
              </a:rPr>
              <a:t>safely store</a:t>
            </a:r>
            <a:r>
              <a:rPr sz="1800" spc="5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spc="70" dirty="0">
                <a:solidFill>
                  <a:srgbClr val="300573"/>
                </a:solidFill>
                <a:latin typeface="Lucida Sans"/>
                <a:cs typeface="Lucida Sans"/>
              </a:rPr>
              <a:t>and </a:t>
            </a:r>
            <a:r>
              <a:rPr sz="1800" dirty="0">
                <a:solidFill>
                  <a:srgbClr val="300573"/>
                </a:solidFill>
                <a:latin typeface="Lucida Sans"/>
                <a:cs typeface="Lucida Sans"/>
              </a:rPr>
              <a:t>deliver</a:t>
            </a:r>
            <a:r>
              <a:rPr sz="1800" spc="2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spc="50" dirty="0">
                <a:solidFill>
                  <a:srgbClr val="300573"/>
                </a:solidFill>
                <a:latin typeface="Lucida Sans"/>
                <a:cs typeface="Lucida Sans"/>
              </a:rPr>
              <a:t>products</a:t>
            </a:r>
            <a:r>
              <a:rPr sz="1800" spc="2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spc="90" dirty="0">
                <a:solidFill>
                  <a:srgbClr val="300573"/>
                </a:solidFill>
                <a:latin typeface="Lucida Sans"/>
                <a:cs typeface="Lucida Sans"/>
              </a:rPr>
              <a:t>with</a:t>
            </a:r>
            <a:r>
              <a:rPr sz="1800" spc="2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dirty="0">
                <a:solidFill>
                  <a:srgbClr val="300573"/>
                </a:solidFill>
                <a:latin typeface="Lucida Sans"/>
                <a:cs typeface="Lucida Sans"/>
              </a:rPr>
              <a:t>greater</a:t>
            </a:r>
            <a:r>
              <a:rPr sz="1800" spc="2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spc="70" dirty="0">
                <a:solidFill>
                  <a:srgbClr val="300573"/>
                </a:solidFill>
                <a:latin typeface="Lucida Sans"/>
                <a:cs typeface="Lucida Sans"/>
              </a:rPr>
              <a:t>speed</a:t>
            </a:r>
            <a:r>
              <a:rPr sz="1800" spc="2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spc="95" dirty="0">
                <a:solidFill>
                  <a:srgbClr val="300573"/>
                </a:solidFill>
                <a:latin typeface="Lucida Sans"/>
                <a:cs typeface="Lucida Sans"/>
              </a:rPr>
              <a:t>and</a:t>
            </a:r>
            <a:r>
              <a:rPr sz="1800" spc="20" dirty="0">
                <a:solidFill>
                  <a:srgbClr val="300573"/>
                </a:solidFill>
                <a:latin typeface="Lucida Sans"/>
                <a:cs typeface="Lucida Sans"/>
              </a:rPr>
              <a:t> </a:t>
            </a:r>
            <a:r>
              <a:rPr sz="1800" spc="-10" dirty="0">
                <a:solidFill>
                  <a:srgbClr val="300573"/>
                </a:solidFill>
                <a:latin typeface="Lucida Sans"/>
                <a:cs typeface="Lucida Sans"/>
              </a:rPr>
              <a:t>precision.</a:t>
            </a:r>
            <a:endParaRPr sz="1800" dirty="0">
              <a:latin typeface="Lucida Sans"/>
              <a:cs typeface="Lucida Sans"/>
            </a:endParaRPr>
          </a:p>
          <a:p>
            <a:pPr marL="12700" marR="5080" algn="just">
              <a:lnSpc>
                <a:spcPct val="102600"/>
              </a:lnSpc>
              <a:spcBef>
                <a:spcPts val="1340"/>
              </a:spcBef>
            </a:pPr>
            <a:r>
              <a:rPr sz="1300" spc="20" dirty="0">
                <a:solidFill>
                  <a:srgbClr val="300573"/>
                </a:solidFill>
                <a:latin typeface="Verdana"/>
                <a:cs typeface="Verdana"/>
              </a:rPr>
              <a:t>With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300573"/>
                </a:solidFill>
                <a:latin typeface="Verdana"/>
                <a:cs typeface="Verdana"/>
              </a:rPr>
              <a:t>a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15" dirty="0">
                <a:solidFill>
                  <a:srgbClr val="300573"/>
                </a:solidFill>
                <a:latin typeface="Verdana"/>
                <a:cs typeface="Verdana"/>
              </a:rPr>
              <a:t>rich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35" dirty="0">
                <a:solidFill>
                  <a:srgbClr val="300573"/>
                </a:solidFill>
                <a:latin typeface="Verdana"/>
                <a:cs typeface="Verdana"/>
              </a:rPr>
              <a:t>history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300573"/>
                </a:solidFill>
                <a:latin typeface="Verdana"/>
                <a:cs typeface="Verdana"/>
              </a:rPr>
              <a:t>o</a:t>
            </a:r>
            <a:r>
              <a:rPr sz="1300" dirty="0">
                <a:solidFill>
                  <a:srgbClr val="300573"/>
                </a:solidFill>
                <a:latin typeface="Verdana"/>
                <a:cs typeface="Verdana"/>
              </a:rPr>
              <a:t>f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10" dirty="0">
                <a:solidFill>
                  <a:srgbClr val="300573"/>
                </a:solidFill>
                <a:latin typeface="Verdana"/>
                <a:cs typeface="Verdana"/>
              </a:rPr>
              <a:t>building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10" dirty="0">
                <a:solidFill>
                  <a:srgbClr val="300573"/>
                </a:solidFill>
                <a:latin typeface="Verdana"/>
                <a:cs typeface="Verdana"/>
              </a:rPr>
              <a:t>and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300573"/>
                </a:solidFill>
                <a:latin typeface="Verdana"/>
                <a:cs typeface="Verdana"/>
              </a:rPr>
              <a:t>operating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55" dirty="0">
                <a:solidFill>
                  <a:srgbClr val="300573"/>
                </a:solidFill>
                <a:latin typeface="Verdana"/>
                <a:cs typeface="Verdana"/>
              </a:rPr>
              <a:t>several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300573"/>
                </a:solidFill>
                <a:latin typeface="Verdana"/>
                <a:cs typeface="Verdana"/>
              </a:rPr>
              <a:t>million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300573"/>
                </a:solidFill>
                <a:latin typeface="Verdana"/>
                <a:cs typeface="Verdana"/>
              </a:rPr>
              <a:t>square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300573"/>
                </a:solidFill>
                <a:latin typeface="Verdana"/>
                <a:cs typeface="Verdana"/>
              </a:rPr>
              <a:t>feet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300573"/>
                </a:solidFill>
                <a:latin typeface="Verdana"/>
                <a:cs typeface="Verdana"/>
              </a:rPr>
              <a:t>o</a:t>
            </a:r>
            <a:r>
              <a:rPr sz="1300" dirty="0">
                <a:solidFill>
                  <a:srgbClr val="300573"/>
                </a:solidFill>
                <a:latin typeface="Verdana"/>
                <a:cs typeface="Verdana"/>
              </a:rPr>
              <a:t>f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300573"/>
                </a:solidFill>
                <a:latin typeface="Verdana"/>
                <a:cs typeface="Verdana"/>
              </a:rPr>
              <a:t>best-</a:t>
            </a:r>
            <a:r>
              <a:rPr sz="1300" spc="-65" dirty="0">
                <a:solidFill>
                  <a:srgbClr val="300573"/>
                </a:solidFill>
                <a:latin typeface="Verdana"/>
                <a:cs typeface="Verdana"/>
              </a:rPr>
              <a:t>in-</a:t>
            </a:r>
            <a:r>
              <a:rPr sz="1300" spc="-80" dirty="0">
                <a:solidFill>
                  <a:srgbClr val="300573"/>
                </a:solidFill>
                <a:latin typeface="Verdana"/>
                <a:cs typeface="Verdana"/>
              </a:rPr>
              <a:t>class,</a:t>
            </a:r>
            <a:r>
              <a:rPr sz="1300" spc="-8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60" dirty="0">
                <a:solidFill>
                  <a:srgbClr val="300573"/>
                </a:solidFill>
                <a:latin typeface="Verdana"/>
                <a:cs typeface="Verdana"/>
              </a:rPr>
              <a:t>cGMP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300573"/>
                </a:solidFill>
                <a:latin typeface="Verdana"/>
                <a:cs typeface="Verdana"/>
              </a:rPr>
              <a:t>temperature-</a:t>
            </a:r>
            <a:r>
              <a:rPr sz="1300" spc="-10" dirty="0">
                <a:solidFill>
                  <a:srgbClr val="300573"/>
                </a:solidFill>
                <a:latin typeface="Verdana"/>
                <a:cs typeface="Verdana"/>
              </a:rPr>
              <a:t>controlled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300573"/>
                </a:solidFill>
                <a:latin typeface="Verdana"/>
                <a:cs typeface="Verdana"/>
              </a:rPr>
              <a:t>storage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35" dirty="0">
                <a:solidFill>
                  <a:srgbClr val="300573"/>
                </a:solidFill>
                <a:latin typeface="Verdana"/>
                <a:cs typeface="Verdana"/>
              </a:rPr>
              <a:t>facilities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40" dirty="0">
                <a:solidFill>
                  <a:srgbClr val="300573"/>
                </a:solidFill>
                <a:latin typeface="Verdana"/>
                <a:cs typeface="Verdana"/>
              </a:rPr>
              <a:t>across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5" dirty="0">
                <a:solidFill>
                  <a:srgbClr val="300573"/>
                </a:solidFill>
                <a:latin typeface="Verdana"/>
                <a:cs typeface="Verdana"/>
              </a:rPr>
              <a:t>the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35" dirty="0">
                <a:solidFill>
                  <a:srgbClr val="300573"/>
                </a:solidFill>
                <a:latin typeface="Verdana"/>
                <a:cs typeface="Verdana"/>
              </a:rPr>
              <a:t>globe,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5" dirty="0">
                <a:solidFill>
                  <a:srgbClr val="300573"/>
                </a:solidFill>
                <a:latin typeface="Verdana"/>
                <a:cs typeface="Verdana"/>
              </a:rPr>
              <a:t>the</a:t>
            </a:r>
            <a:r>
              <a:rPr sz="1300" spc="-19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lang="en-US" sz="1300" spc="-25" dirty="0">
                <a:solidFill>
                  <a:srgbClr val="300573"/>
                </a:solidFill>
                <a:latin typeface="Verdana"/>
                <a:cs typeface="Verdana"/>
              </a:rPr>
              <a:t>GPP 3PL Solutions</a:t>
            </a:r>
            <a:r>
              <a:rPr sz="1300" spc="-18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300573"/>
                </a:solidFill>
                <a:latin typeface="Verdana"/>
                <a:cs typeface="Verdana"/>
              </a:rPr>
              <a:t>team</a:t>
            </a:r>
            <a:r>
              <a:rPr sz="1300" spc="-18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45" dirty="0">
                <a:solidFill>
                  <a:srgbClr val="300573"/>
                </a:solidFill>
                <a:latin typeface="Verdana"/>
                <a:cs typeface="Verdana"/>
              </a:rPr>
              <a:t>is</a:t>
            </a:r>
            <a:r>
              <a:rPr sz="1300" spc="-18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300573"/>
                </a:solidFill>
                <a:latin typeface="Verdana"/>
                <a:cs typeface="Verdana"/>
              </a:rPr>
              <a:t>armed</a:t>
            </a:r>
            <a:r>
              <a:rPr sz="1300" spc="-18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10" dirty="0">
                <a:solidFill>
                  <a:srgbClr val="300573"/>
                </a:solidFill>
                <a:latin typeface="Verdana"/>
                <a:cs typeface="Verdana"/>
              </a:rPr>
              <a:t>with</a:t>
            </a:r>
            <a:r>
              <a:rPr sz="1300" spc="-18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5" dirty="0">
                <a:solidFill>
                  <a:srgbClr val="300573"/>
                </a:solidFill>
                <a:latin typeface="Verdana"/>
                <a:cs typeface="Verdana"/>
              </a:rPr>
              <a:t>decades</a:t>
            </a:r>
            <a:r>
              <a:rPr sz="1300" spc="-18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300573"/>
                </a:solidFill>
                <a:latin typeface="Verdana"/>
                <a:cs typeface="Verdana"/>
              </a:rPr>
              <a:t>o</a:t>
            </a:r>
            <a:r>
              <a:rPr sz="1300" dirty="0">
                <a:solidFill>
                  <a:srgbClr val="300573"/>
                </a:solidFill>
                <a:latin typeface="Verdana"/>
                <a:cs typeface="Verdana"/>
              </a:rPr>
              <a:t>f</a:t>
            </a:r>
            <a:r>
              <a:rPr sz="1300" spc="-18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15" dirty="0">
                <a:solidFill>
                  <a:srgbClr val="300573"/>
                </a:solidFill>
                <a:latin typeface="Verdana"/>
                <a:cs typeface="Verdana"/>
              </a:rPr>
              <a:t>intimate</a:t>
            </a:r>
            <a:r>
              <a:rPr sz="1300" spc="-18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5" dirty="0">
                <a:solidFill>
                  <a:srgbClr val="300573"/>
                </a:solidFill>
                <a:latin typeface="Verdana"/>
                <a:cs typeface="Verdana"/>
              </a:rPr>
              <a:t>knowledge</a:t>
            </a:r>
            <a:r>
              <a:rPr sz="1300" spc="-18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15" dirty="0">
                <a:solidFill>
                  <a:srgbClr val="300573"/>
                </a:solidFill>
                <a:latin typeface="Verdana"/>
                <a:cs typeface="Verdana"/>
              </a:rPr>
              <a:t>into</a:t>
            </a:r>
            <a:r>
              <a:rPr sz="1300" spc="-18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300573"/>
                </a:solidFill>
                <a:latin typeface="Verdana"/>
                <a:cs typeface="Verdana"/>
              </a:rPr>
              <a:t>regulatory</a:t>
            </a:r>
            <a:r>
              <a:rPr sz="1300" spc="-18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300573"/>
                </a:solidFill>
                <a:latin typeface="Verdana"/>
                <a:cs typeface="Verdana"/>
              </a:rPr>
              <a:t>practices</a:t>
            </a:r>
            <a:r>
              <a:rPr sz="1300" spc="-4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10" dirty="0">
                <a:solidFill>
                  <a:srgbClr val="300573"/>
                </a:solidFill>
                <a:latin typeface="Verdana"/>
                <a:cs typeface="Verdana"/>
              </a:rPr>
              <a:t>and</a:t>
            </a:r>
            <a:r>
              <a:rPr sz="1300" spc="16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5" dirty="0">
                <a:solidFill>
                  <a:srgbClr val="300573"/>
                </a:solidFill>
                <a:latin typeface="Verdana"/>
                <a:cs typeface="Verdana"/>
              </a:rPr>
              <a:t>the</a:t>
            </a:r>
            <a:r>
              <a:rPr sz="1300" spc="16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35" dirty="0">
                <a:solidFill>
                  <a:srgbClr val="300573"/>
                </a:solidFill>
                <a:latin typeface="Verdana"/>
                <a:cs typeface="Verdana"/>
              </a:rPr>
              <a:t>industry-</a:t>
            </a:r>
            <a:r>
              <a:rPr sz="1300" spc="-15" dirty="0">
                <a:solidFill>
                  <a:srgbClr val="300573"/>
                </a:solidFill>
                <a:latin typeface="Verdana"/>
                <a:cs typeface="Verdana"/>
              </a:rPr>
              <a:t>leading</a:t>
            </a:r>
            <a:r>
              <a:rPr sz="1300" spc="16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5" dirty="0">
                <a:solidFill>
                  <a:srgbClr val="300573"/>
                </a:solidFill>
                <a:latin typeface="Verdana"/>
                <a:cs typeface="Verdana"/>
              </a:rPr>
              <a:t>cold</a:t>
            </a:r>
            <a:r>
              <a:rPr sz="1300" spc="16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55" dirty="0">
                <a:solidFill>
                  <a:srgbClr val="300573"/>
                </a:solidFill>
                <a:latin typeface="Verdana"/>
                <a:cs typeface="Verdana"/>
              </a:rPr>
              <a:t>storage,</a:t>
            </a:r>
            <a:r>
              <a:rPr sz="1300" spc="16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45" dirty="0">
                <a:solidFill>
                  <a:srgbClr val="300573"/>
                </a:solidFill>
                <a:latin typeface="Verdana"/>
                <a:cs typeface="Verdana"/>
              </a:rPr>
              <a:t>logistics,</a:t>
            </a:r>
            <a:r>
              <a:rPr sz="1300" spc="16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300573"/>
                </a:solidFill>
                <a:latin typeface="Verdana"/>
                <a:cs typeface="Verdana"/>
              </a:rPr>
              <a:t>secondary</a:t>
            </a:r>
            <a:r>
              <a:rPr sz="1300" spc="16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5" dirty="0">
                <a:solidFill>
                  <a:srgbClr val="300573"/>
                </a:solidFill>
                <a:latin typeface="Verdana"/>
                <a:cs typeface="Verdana"/>
              </a:rPr>
              <a:t>packaging</a:t>
            </a:r>
            <a:r>
              <a:rPr sz="1300" spc="16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10" dirty="0">
                <a:solidFill>
                  <a:srgbClr val="300573"/>
                </a:solidFill>
                <a:latin typeface="Verdana"/>
                <a:cs typeface="Verdana"/>
              </a:rPr>
              <a:t>and</a:t>
            </a:r>
            <a:r>
              <a:rPr sz="1300" spc="165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40" dirty="0">
                <a:solidFill>
                  <a:srgbClr val="300573"/>
                </a:solidFill>
                <a:latin typeface="Verdana"/>
                <a:cs typeface="Verdana"/>
              </a:rPr>
              <a:t>kitting/</a:t>
            </a:r>
            <a:r>
              <a:rPr sz="1300" spc="-6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5" dirty="0">
                <a:solidFill>
                  <a:srgbClr val="300573"/>
                </a:solidFill>
                <a:latin typeface="Verdana"/>
                <a:cs typeface="Verdana"/>
              </a:rPr>
              <a:t>labeling</a:t>
            </a:r>
            <a:r>
              <a:rPr sz="1300" spc="-17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35" dirty="0">
                <a:solidFill>
                  <a:srgbClr val="300573"/>
                </a:solidFill>
                <a:latin typeface="Verdana"/>
                <a:cs typeface="Verdana"/>
              </a:rPr>
              <a:t>processes</a:t>
            </a:r>
            <a:r>
              <a:rPr sz="1300" spc="-17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10" dirty="0">
                <a:solidFill>
                  <a:srgbClr val="300573"/>
                </a:solidFill>
                <a:latin typeface="Verdana"/>
                <a:cs typeface="Verdana"/>
              </a:rPr>
              <a:t>and</a:t>
            </a:r>
            <a:r>
              <a:rPr sz="1300" spc="-17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300573"/>
                </a:solidFill>
                <a:latin typeface="Verdana"/>
                <a:cs typeface="Verdana"/>
              </a:rPr>
              <a:t>reverse</a:t>
            </a:r>
            <a:r>
              <a:rPr sz="1300" spc="-170" dirty="0">
                <a:solidFill>
                  <a:srgbClr val="300573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300573"/>
                </a:solidFill>
                <a:latin typeface="Verdana"/>
                <a:cs typeface="Verdana"/>
              </a:rPr>
              <a:t>dist</a:t>
            </a:r>
            <a:r>
              <a:rPr sz="1300" spc="-40" dirty="0">
                <a:solidFill>
                  <a:srgbClr val="300573"/>
                </a:solidFill>
                <a:latin typeface="Verdana"/>
                <a:cs typeface="Verdana"/>
              </a:rPr>
              <a:t>r</a:t>
            </a:r>
            <a:r>
              <a:rPr sz="1300" spc="-30" dirty="0">
                <a:solidFill>
                  <a:srgbClr val="300573"/>
                </a:solidFill>
                <a:latin typeface="Verdana"/>
                <a:cs typeface="Verdana"/>
              </a:rPr>
              <a:t>ibution.</a:t>
            </a:r>
            <a:endParaRPr sz="13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385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</TotalTime>
  <Words>1205</Words>
  <Application>Microsoft Office PowerPoint</Application>
  <PresentationFormat>Custom</PresentationFormat>
  <Paragraphs>129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Lucida Sans</vt:lpstr>
      <vt:lpstr>Times New Roman</vt:lpstr>
      <vt:lpstr>Verdana</vt:lpstr>
      <vt:lpstr>Office Theme</vt:lpstr>
      <vt:lpstr>GPP 3PL Cold Storage Opportunity</vt:lpstr>
      <vt:lpstr>INNOVATIVE SOLUTIONS FOR YOUR BIGGEST INVESTMENT</vt:lpstr>
      <vt:lpstr>PowerPoint Presentation</vt:lpstr>
      <vt:lpstr>GPP 3PL 805 DEPOT FACILITY HIGHLIGHTS</vt:lpstr>
      <vt:lpstr>PowerPoint Presentation</vt:lpstr>
      <vt:lpstr>ON THE FRONT LINE OF SUPPLY CHAIN TECHNOLOGY</vt:lpstr>
      <vt:lpstr>PowerPoint Presentation</vt:lpstr>
      <vt:lpstr>UNPARALLELED MULTI- MODAL CONNECTIVITY</vt:lpstr>
      <vt:lpstr>PowerPoint Presentation</vt:lpstr>
      <vt:lpstr>PowerPoint Presentation</vt:lpstr>
      <vt:lpstr>INVESTING IN INNOVATION</vt:lpstr>
      <vt:lpstr>#1</vt:lpstr>
      <vt:lpstr>FORGING A NEW PATH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GPP 3PL Cold Storage Opportunity</dc:title>
  <dc:creator>Josh</dc:creator>
  <cp:lastModifiedBy>Rob Camerer</cp:lastModifiedBy>
  <cp:revision>10</cp:revision>
  <dcterms:created xsi:type="dcterms:W3CDTF">2023-07-21T18:27:06Z</dcterms:created>
  <dcterms:modified xsi:type="dcterms:W3CDTF">2023-08-02T03:06:28Z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2023-07-17T00:00:00Z</vt:filetime>
  </property>
  <property fmtid="{D5CDD505-2E9C-101B-9397-08002B2CF9AE}" pid="3" name="Creator">
    <vt:lpwstr>Adobe InDesign 18.2 (Windows)</vt:lpwstr>
  </property>
  <property fmtid="{D5CDD505-2E9C-101B-9397-08002B2CF9AE}" pid="4" name="LastSaved">
    <vt:filetime>2023-07-21T00:00:00Z</vt:filetime>
  </property>
  <property fmtid="{D5CDD505-2E9C-101B-9397-08002B2CF9AE}" pid="5" name="Producer">
    <vt:lpwstr>Adobe PDF Library 17.0</vt:lpwstr>
  </property>
</Properties>
</file>